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516" y="-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DCCEB-EF9A-4C0D-B82D-29C71DF89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24366-D88A-4D3C-9B93-EC65972DB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D82CA-8EAB-44FE-BF3A-593389B87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F7453-6809-40C5-808E-EDBA5189F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D519C-DB48-4FB0-8C27-6E36DE1C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89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FBC4-41EE-4520-8793-9D47A5ED4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C943D-B68D-4C03-88BB-1D029F071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C02CB-A173-4E95-958C-BD3178997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D3055-CE2A-4E82-89CD-4ED1B74CF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8372B-FBB1-40E0-9ABE-8396B5CF6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7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C9CEE7-BCB3-45A3-BD84-08A2ED7F99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44973-AF8A-42A8-936A-5ABC64FD8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862FF-49E4-419B-999F-F511A29C3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265F4-A650-4AA7-B6C2-7CDC3B7D3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FB247-EC44-461D-9D12-5226B43F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52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4FD66-9400-4DE0-BF3E-CEFA9702C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B015A-63DA-4F93-B3B5-E14580428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ECD10-314A-404B-8CC0-F1F014987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5BF80-F4D0-4BF5-85AE-FE80A312F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9FC1C-EBE6-4CCC-B242-0E5B121CE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06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495F-48B2-451D-858E-2F0006CC1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1E79A-84BF-442C-82D0-50A18DFF1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8E1A7-DF1A-4B89-85C3-161CAC9C5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CD9F8-42AE-40ED-8E10-7A9073F8B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B1D53-A524-4BBE-94CA-B8668041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6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77914-2851-4070-AF7C-E257C351B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1C515-4B72-403F-86B0-52105D4DA1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FC17F-49BC-4DFF-A27A-521233DE0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2148A-8BBD-4D7D-AE70-6AAC8DD4B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9BFAA-A5B2-4E8D-A3D7-E7434AE2A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09C8A-1FB1-4788-ADA0-9E840A770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13272-A397-4461-B0B4-02DE25DC7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60366-7CDB-4ACB-86AB-B97671ABA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30473-AD19-406B-98C6-3B184D701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136CD1-6B27-48D5-B620-90CB1F010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40A7F8-BFA4-4F92-91E3-5E5BDEBC02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F4B7BE-967A-421E-B774-979628758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542ED1-6BDD-4F68-98A9-82EE116C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999304-D4D1-4F09-AA35-66E8600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58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70079-B776-4E0E-AE64-9B67CE8CC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CF83F5-F181-415F-8F4A-F83FFDA4D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188EF6-D513-462E-8873-0CAE1A10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973B03-B5DA-441D-8FC5-6368A75B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12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A53598-D6FC-4B13-B44B-21E92FB9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CB334-35B4-4D7B-A97D-44821C94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0CFE6E-4760-4C2D-BAC6-59BD0ECB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66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E30BF-BAB4-4242-9D73-0ED3095EC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11AF3-589C-45BD-BE19-51735052E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9B332-DBB0-4046-925D-84F61B5C4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C8339-D31F-4A6C-8980-0689CEB94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4BF04-6752-4C69-B96F-AD7A4B247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37A02-16ED-42F8-B6B1-B5059960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77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A2396-09EC-4415-8118-6976D41FC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FE3C13-D5F3-4AFC-ACEE-C627218FAF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1BFB3-F12B-496C-A3CC-3A00571E0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078C4-BE12-4E1F-828C-40DE41190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144D-EB35-487B-B608-D3AE4979453E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7C1B6-DF80-4C33-A512-07C587A8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93C27-F318-4B73-A397-07007118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98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A31C89-72B8-4BE9-ACD8-7B36D3658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83FFB-1A1E-4C83-9295-1BAC655FE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0B57F-DE79-41FF-B21B-24675F48D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144D-EB35-487B-B608-D3AE4979453E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8B7F2-373F-491D-A5DC-0A580496B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24E39-7A4F-4F38-B6DD-1C9CC8ACC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1B065-B7C6-4D70-B209-37D1C1370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6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OTLSHAPE_M_f6b315db6ff54bdca7688710ebbb4c16_Connector1">
            <a:extLst>
              <a:ext uri="{FF2B5EF4-FFF2-40B4-BE49-F238E27FC236}">
                <a16:creationId xmlns:a16="http://schemas.microsoft.com/office/drawing/2014/main" id="{9861E298-8E28-42AD-95AA-BC94AD956486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7741583" y="4431488"/>
            <a:ext cx="0" cy="369112"/>
          </a:xfrm>
          <a:prstGeom prst="line">
            <a:avLst/>
          </a:prstGeom>
          <a:ln w="9525" cap="flat" cmpd="sng" algn="ctr">
            <a:solidFill>
              <a:srgbClr val="535C1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_c78b918119c244d1b21b8de13e01ef0e_HorizontalConnector1">
            <a:extLst>
              <a:ext uri="{FF2B5EF4-FFF2-40B4-BE49-F238E27FC236}">
                <a16:creationId xmlns:a16="http://schemas.microsoft.com/office/drawing/2014/main" id="{0340DCF7-35D9-4E05-BCC6-D0FFFC748313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1086358" y="2230755"/>
            <a:ext cx="56565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_6d55cf0b60df413283e0a34453b0519a_HorizontalConnector1">
            <a:extLst>
              <a:ext uri="{FF2B5EF4-FFF2-40B4-BE49-F238E27FC236}">
                <a16:creationId xmlns:a16="http://schemas.microsoft.com/office/drawing/2014/main" id="{26302D44-3AA7-43B8-A577-655278D79059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258020" y="2446655"/>
            <a:ext cx="124565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T_8ec20e59052741cda5b252447e8b9a7a_HorizontalConnector1">
            <a:extLst>
              <a:ext uri="{FF2B5EF4-FFF2-40B4-BE49-F238E27FC236}">
                <a16:creationId xmlns:a16="http://schemas.microsoft.com/office/drawing/2014/main" id="{587CA867-25EE-4E35-B8CC-98B1CF76CA43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721993" y="2662555"/>
            <a:ext cx="126834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_f87746d144fd465eaa6cf37f0a48bbe4_HorizontalConnector1">
            <a:extLst>
              <a:ext uri="{FF2B5EF4-FFF2-40B4-BE49-F238E27FC236}">
                <a16:creationId xmlns:a16="http://schemas.microsoft.com/office/drawing/2014/main" id="{31B86A38-980F-46EA-AFCC-13D0DE5D01DE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762296" y="2878455"/>
            <a:ext cx="3444707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T_b87e0b15d7e149e6a3db69eddfff53a6_HorizontalConnector1">
            <a:extLst>
              <a:ext uri="{FF2B5EF4-FFF2-40B4-BE49-F238E27FC236}">
                <a16:creationId xmlns:a16="http://schemas.microsoft.com/office/drawing/2014/main" id="{DC2CCDB0-4A35-417B-84C6-567E7BD6FF1D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874564" y="3094355"/>
            <a:ext cx="3819103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_3650f7fe3e974e7baeb38f3992aacd70_HorizontalConnector1">
            <a:extLst>
              <a:ext uri="{FF2B5EF4-FFF2-40B4-BE49-F238E27FC236}">
                <a16:creationId xmlns:a16="http://schemas.microsoft.com/office/drawing/2014/main" id="{F0380D26-F55F-43B2-B120-37321D770B45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989076" y="3310255"/>
            <a:ext cx="370459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_aef263fd252f41588787d1051353f46a_HorizontalConnector1">
            <a:extLst>
              <a:ext uri="{FF2B5EF4-FFF2-40B4-BE49-F238E27FC236}">
                <a16:creationId xmlns:a16="http://schemas.microsoft.com/office/drawing/2014/main" id="{4648CF29-C7B3-45AA-AD1E-4E469923A3E5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130342" y="3526155"/>
            <a:ext cx="4171655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_7d520a6a335a4f32833bb43037aa03ef_HorizontalConnector1">
            <a:extLst>
              <a:ext uri="{FF2B5EF4-FFF2-40B4-BE49-F238E27FC236}">
                <a16:creationId xmlns:a16="http://schemas.microsoft.com/office/drawing/2014/main" id="{76AF9B95-7ADD-48BC-9C07-C401D2669467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638385" y="3742055"/>
            <a:ext cx="390694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_b155e75456014130be3e20d84326984a_HorizontalConnector1">
            <a:extLst>
              <a:ext uri="{FF2B5EF4-FFF2-40B4-BE49-F238E27FC236}">
                <a16:creationId xmlns:a16="http://schemas.microsoft.com/office/drawing/2014/main" id="{D46820B4-41DA-4BC8-B526-02C465EEAA90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895900" y="3957955"/>
            <a:ext cx="5136093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T_5401bb23af9a476e9f040df9282bc734_HorizontalConnector1">
            <a:extLst>
              <a:ext uri="{FF2B5EF4-FFF2-40B4-BE49-F238E27FC236}">
                <a16:creationId xmlns:a16="http://schemas.microsoft.com/office/drawing/2014/main" id="{237D0966-29C1-4F8D-8F07-782DF039F1AA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042035" y="4173855"/>
            <a:ext cx="571995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_aef263fd252f41588787d1051353f46a_LeftVerticalConnector1">
            <a:extLst>
              <a:ext uri="{FF2B5EF4-FFF2-40B4-BE49-F238E27FC236}">
                <a16:creationId xmlns:a16="http://schemas.microsoft.com/office/drawing/2014/main" id="{006E3F3D-9AF9-46D4-ACDB-CD3CBE3C9C2C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5308347" y="3564255"/>
            <a:ext cx="0" cy="1236345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_aef263fd252f41588787d1051353f46a_RightVerticalConnector1">
            <a:extLst>
              <a:ext uri="{FF2B5EF4-FFF2-40B4-BE49-F238E27FC236}">
                <a16:creationId xmlns:a16="http://schemas.microsoft.com/office/drawing/2014/main" id="{1F002318-7924-41E8-A208-A68CC107AFA4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6390556" y="3526155"/>
            <a:ext cx="0" cy="139700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T_aef263fd252f41588787d1051353f46a_RightVerticalConnector2">
            <a:extLst>
              <a:ext uri="{FF2B5EF4-FFF2-40B4-BE49-F238E27FC236}">
                <a16:creationId xmlns:a16="http://schemas.microsoft.com/office/drawing/2014/main" id="{8222462C-DD2A-43DD-932A-21FA93DA9B07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390556" y="4034155"/>
            <a:ext cx="0" cy="766445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T_7d520a6a335a4f32833bb43037aa03ef_LeftVerticalConnector1">
            <a:extLst>
              <a:ext uri="{FF2B5EF4-FFF2-40B4-BE49-F238E27FC236}">
                <a16:creationId xmlns:a16="http://schemas.microsoft.com/office/drawing/2014/main" id="{E2B31F40-1E2F-4028-9120-2135C9FEA5E0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5551679" y="3780155"/>
            <a:ext cx="0" cy="1020445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_7d520a6a335a4f32833bb43037aa03ef_RightVerticalConnector1">
            <a:extLst>
              <a:ext uri="{FF2B5EF4-FFF2-40B4-BE49-F238E27FC236}">
                <a16:creationId xmlns:a16="http://schemas.microsoft.com/office/drawing/2014/main" id="{59EDF09C-96BB-4DCD-8A0F-6B0C8214A22F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6512223" y="3742055"/>
            <a:ext cx="0" cy="139700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T_7d520a6a335a4f32833bb43037aa03ef_RightVerticalConnector2">
            <a:extLst>
              <a:ext uri="{FF2B5EF4-FFF2-40B4-BE49-F238E27FC236}">
                <a16:creationId xmlns:a16="http://schemas.microsoft.com/office/drawing/2014/main" id="{3E1ED93E-53C2-48C7-AAE9-1CB66E1F7CD1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6512223" y="4034155"/>
            <a:ext cx="0" cy="766445"/>
          </a:xfrm>
          <a:prstGeom prst="line">
            <a:avLst/>
          </a:prstGeom>
          <a:ln w="19050" cap="flat" cmpd="sng" algn="ctr">
            <a:solidFill>
              <a:srgbClr val="DF532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60F69A96-BA89-44DC-9552-CA73A02B73C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922020" y="4800600"/>
            <a:ext cx="7302500" cy="381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solidFill>
                <a:schemeClr val="tx1"/>
              </a:solidFill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F9F110EC-2C76-4622-B0AD-30AD76F1DC32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922020" y="5105400"/>
            <a:ext cx="1879600" cy="76200"/>
          </a:xfrm>
          <a:prstGeom prst="snip2DiagRect">
            <a:avLst>
              <a:gd name="adj1" fmla="val 100000"/>
              <a:gd name="adj2" fmla="val 30000"/>
            </a:avLst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B3834A0B-6E66-43C9-BFAF-DCF97AB43FBE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2742086" y="51816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639CF37F-C45A-4D24-997F-EC1CDFD674E6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2614155" y="5311591"/>
            <a:ext cx="367408" cy="16927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100" spc="-22" dirty="0">
                <a:solidFill>
                  <a:schemeClr val="dk1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ACB6EC9A-84C9-419C-86D6-2F0F05F54888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985520" y="4903470"/>
            <a:ext cx="400751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2" dirty="0">
                <a:latin typeface="Lato" panose="020F0502020204030203" pitchFamily="34" charset="0"/>
                <a:cs typeface="Lao UI" panose="020B0502040204020203" pitchFamily="34" charset="0"/>
              </a:rPr>
              <a:t>Day 1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128C3605-FBAA-4E29-9DC8-4B8DC092777C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1593850" y="4903470"/>
            <a:ext cx="81625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6" dirty="0">
                <a:latin typeface="Lato" panose="020F0502020204030203" pitchFamily="34" charset="0"/>
                <a:cs typeface="Lao UI" panose="020B0502040204020203" pitchFamily="34" charset="0"/>
              </a:rPr>
              <a:t>6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79CD0C79-EECC-4C8E-BA27-DC92709C007D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2202180" y="4903470"/>
            <a:ext cx="152349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6" dirty="0">
                <a:latin typeface="Lato" panose="020F0502020204030203" pitchFamily="34" charset="0"/>
                <a:cs typeface="Lao UI" panose="020B0502040204020203" pitchFamily="34" charset="0"/>
              </a:rPr>
              <a:t>11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C8CB0BC7-FBBF-4C19-84C1-78AC94B8AB2B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2810510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6" dirty="0">
                <a:latin typeface="Lato" panose="020F0502020204030203" pitchFamily="34" charset="0"/>
                <a:cs typeface="Lao UI" panose="020B0502040204020203" pitchFamily="34" charset="0"/>
              </a:rPr>
              <a:t>16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C9100CFB-68C0-4E7C-8C3C-AEB7B40D92D4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3418841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6" dirty="0">
                <a:latin typeface="Lato" panose="020F0502020204030203" pitchFamily="34" charset="0"/>
                <a:cs typeface="Lao UI" panose="020B0502040204020203" pitchFamily="34" charset="0"/>
              </a:rPr>
              <a:t>21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9DEBA75D-2BE1-45DB-801A-55DF7BA21226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4027170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6" dirty="0">
                <a:latin typeface="Lato" panose="020F0502020204030203" pitchFamily="34" charset="0"/>
                <a:cs typeface="Lao UI" panose="020B0502040204020203" pitchFamily="34" charset="0"/>
              </a:rPr>
              <a:t>26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3298F956-B9EB-41E8-BC3C-04825BB53B80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4635501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6" dirty="0">
                <a:latin typeface="Lato" panose="020F0502020204030203" pitchFamily="34" charset="0"/>
                <a:cs typeface="Lao UI" panose="020B0502040204020203" pitchFamily="34" charset="0"/>
              </a:rPr>
              <a:t>31</a:t>
            </a:r>
          </a:p>
        </p:txBody>
      </p:sp>
      <p:sp>
        <p:nvSpPr>
          <p:cNvPr id="22" name="OTLSHAPE_TB_00000000000000000000000000000000_TimescaleInterval8">
            <a:extLst>
              <a:ext uri="{FF2B5EF4-FFF2-40B4-BE49-F238E27FC236}">
                <a16:creationId xmlns:a16="http://schemas.microsoft.com/office/drawing/2014/main" id="{56FE7FE5-0BF3-441B-9698-CAB8D0CBFAB0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5243831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6" dirty="0">
                <a:latin typeface="Lato" panose="020F0502020204030203" pitchFamily="34" charset="0"/>
                <a:cs typeface="Lao UI" panose="020B0502040204020203" pitchFamily="34" charset="0"/>
              </a:rPr>
              <a:t>36</a:t>
            </a:r>
          </a:p>
        </p:txBody>
      </p:sp>
      <p:sp>
        <p:nvSpPr>
          <p:cNvPr id="24" name="OTLSHAPE_TB_00000000000000000000000000000000_TimescaleInterval9">
            <a:extLst>
              <a:ext uri="{FF2B5EF4-FFF2-40B4-BE49-F238E27FC236}">
                <a16:creationId xmlns:a16="http://schemas.microsoft.com/office/drawing/2014/main" id="{C90950BE-9E00-4D4C-8D74-8251993B1144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5852161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6" dirty="0">
                <a:latin typeface="Lato" panose="020F0502020204030203" pitchFamily="34" charset="0"/>
                <a:cs typeface="Lao UI" panose="020B0502040204020203" pitchFamily="34" charset="0"/>
              </a:rPr>
              <a:t>41</a:t>
            </a:r>
          </a:p>
        </p:txBody>
      </p:sp>
      <p:sp>
        <p:nvSpPr>
          <p:cNvPr id="26" name="OTLSHAPE_TB_00000000000000000000000000000000_TimescaleInterval10">
            <a:extLst>
              <a:ext uri="{FF2B5EF4-FFF2-40B4-BE49-F238E27FC236}">
                <a16:creationId xmlns:a16="http://schemas.microsoft.com/office/drawing/2014/main" id="{573EC17B-6A63-4F41-AB3E-BE1482235139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6460491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6" dirty="0">
                <a:latin typeface="Lato" panose="020F0502020204030203" pitchFamily="34" charset="0"/>
                <a:cs typeface="Lao UI" panose="020B0502040204020203" pitchFamily="34" charset="0"/>
              </a:rPr>
              <a:t>46</a:t>
            </a:r>
          </a:p>
        </p:txBody>
      </p:sp>
      <p:sp>
        <p:nvSpPr>
          <p:cNvPr id="28" name="OTLSHAPE_TB_00000000000000000000000000000000_TimescaleInterval11">
            <a:extLst>
              <a:ext uri="{FF2B5EF4-FFF2-40B4-BE49-F238E27FC236}">
                <a16:creationId xmlns:a16="http://schemas.microsoft.com/office/drawing/2014/main" id="{34EC3003-C6C6-4DD7-8069-650767937734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7068821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6" dirty="0">
                <a:latin typeface="Lato" panose="020F0502020204030203" pitchFamily="34" charset="0"/>
                <a:cs typeface="Lao UI" panose="020B0502040204020203" pitchFamily="34" charset="0"/>
              </a:rPr>
              <a:t>51</a:t>
            </a:r>
          </a:p>
        </p:txBody>
      </p:sp>
      <p:sp>
        <p:nvSpPr>
          <p:cNvPr id="30" name="OTLSHAPE_TB_00000000000000000000000000000000_TimescaleInterval12">
            <a:extLst>
              <a:ext uri="{FF2B5EF4-FFF2-40B4-BE49-F238E27FC236}">
                <a16:creationId xmlns:a16="http://schemas.microsoft.com/office/drawing/2014/main" id="{84E04CA0-E894-495D-A92D-8CEF32AACE25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7677152" y="4903470"/>
            <a:ext cx="163250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6" dirty="0">
                <a:latin typeface="Lato" panose="020F0502020204030203" pitchFamily="34" charset="0"/>
                <a:cs typeface="Lao UI" panose="020B0502040204020203" pitchFamily="34" charset="0"/>
              </a:rPr>
              <a:t>56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EA46C991-A864-4860-9ED4-89CB2CCBCDDE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1530349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256810EF-B0CA-46ED-9B91-77F310A20F6F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2138679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88B01AED-FFA2-47CD-886E-2918B95DD54A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2747009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96BFD780-6E6F-44BC-8E7F-78C1338C6A43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3355339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60BDDC3C-875B-47AE-A0BC-C64332B1B5D7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3963669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6B7785D5-C85A-4A93-995B-A25B4647DB1B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4571999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7">
            <a:extLst>
              <a:ext uri="{FF2B5EF4-FFF2-40B4-BE49-F238E27FC236}">
                <a16:creationId xmlns:a16="http://schemas.microsoft.com/office/drawing/2014/main" id="{0E5838A5-BF36-4CB0-B08D-4010AFFE9FE2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5180330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Separator8">
            <a:extLst>
              <a:ext uri="{FF2B5EF4-FFF2-40B4-BE49-F238E27FC236}">
                <a16:creationId xmlns:a16="http://schemas.microsoft.com/office/drawing/2014/main" id="{F19EEF80-CED1-4DB0-8442-A3E615689EE1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5788659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9">
            <a:extLst>
              <a:ext uri="{FF2B5EF4-FFF2-40B4-BE49-F238E27FC236}">
                <a16:creationId xmlns:a16="http://schemas.microsoft.com/office/drawing/2014/main" id="{D6FECEC1-F246-43DF-BEAC-BBA5584666FD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6396990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Separator10">
            <a:extLst>
              <a:ext uri="{FF2B5EF4-FFF2-40B4-BE49-F238E27FC236}">
                <a16:creationId xmlns:a16="http://schemas.microsoft.com/office/drawing/2014/main" id="{29541A9D-F3F3-436A-8A70-AF778DA5A1C2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7005320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11">
            <a:extLst>
              <a:ext uri="{FF2B5EF4-FFF2-40B4-BE49-F238E27FC236}">
                <a16:creationId xmlns:a16="http://schemas.microsoft.com/office/drawing/2014/main" id="{0DA43098-13EE-4539-BFB8-FDED2E1BF415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7613650" y="4864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TLSHAPE_T_c78b918119c244d1b21b8de13e01ef0e_Shape">
            <a:extLst>
              <a:ext uri="{FF2B5EF4-FFF2-40B4-BE49-F238E27FC236}">
                <a16:creationId xmlns:a16="http://schemas.microsoft.com/office/drawing/2014/main" id="{54761EE9-F14D-43B7-83F9-60D20803CBD8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652016" y="2154555"/>
            <a:ext cx="6096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3838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71" name="OTLSHAPE_T_6d55cf0b60df413283e0a34453b0519a_Shape">
            <a:extLst>
              <a:ext uri="{FF2B5EF4-FFF2-40B4-BE49-F238E27FC236}">
                <a16:creationId xmlns:a16="http://schemas.microsoft.com/office/drawing/2014/main" id="{4B952205-830B-435A-841E-FD7A6E9F5312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2503678" y="2370455"/>
            <a:ext cx="9779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3838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79" name="OTLSHAPE_T_8ec20e59052741cda5b252447e8b9a7a_Shape">
            <a:extLst>
              <a:ext uri="{FF2B5EF4-FFF2-40B4-BE49-F238E27FC236}">
                <a16:creationId xmlns:a16="http://schemas.microsoft.com/office/drawing/2014/main" id="{837795B0-64E1-4736-BAE9-B3BE3D15D3AB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2990342" y="2586355"/>
            <a:ext cx="9779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5E5E5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87" name="OTLSHAPE_T_f87746d144fd465eaa6cf37f0a48bbe4_Shape">
            <a:extLst>
              <a:ext uri="{FF2B5EF4-FFF2-40B4-BE49-F238E27FC236}">
                <a16:creationId xmlns:a16="http://schemas.microsoft.com/office/drawing/2014/main" id="{28D57A07-4426-4688-B058-BD79897CEBA1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4207003" y="2802255"/>
            <a:ext cx="6096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3838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95" name="OTLSHAPE_T_b87e0b15d7e149e6a3db69eddfff53a6_Shape">
            <a:extLst>
              <a:ext uri="{FF2B5EF4-FFF2-40B4-BE49-F238E27FC236}">
                <a16:creationId xmlns:a16="http://schemas.microsoft.com/office/drawing/2014/main" id="{573DDE24-C122-4C41-99EC-FAE67E77D0B3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4693667" y="3018155"/>
            <a:ext cx="8636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F99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103" name="OTLSHAPE_T_3650f7fe3e974e7baeb38f3992aacd70_Shape">
            <a:extLst>
              <a:ext uri="{FF2B5EF4-FFF2-40B4-BE49-F238E27FC236}">
                <a16:creationId xmlns:a16="http://schemas.microsoft.com/office/drawing/2014/main" id="{7B93CE20-7F16-49EF-BF02-4416AD368B17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4693667" y="3234055"/>
            <a:ext cx="8636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F99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111" name="OTLSHAPE_T_aef263fd252f41588787d1051353f46a_Shape">
            <a:extLst>
              <a:ext uri="{FF2B5EF4-FFF2-40B4-BE49-F238E27FC236}">
                <a16:creationId xmlns:a16="http://schemas.microsoft.com/office/drawing/2014/main" id="{EA6D75DF-349A-4F90-AD86-C170B3A21EEC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5301997" y="3449955"/>
            <a:ext cx="1104900" cy="152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DF53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119" name="OTLSHAPE_T_7d520a6a335a4f32833bb43037aa03ef_Shape">
            <a:extLst>
              <a:ext uri="{FF2B5EF4-FFF2-40B4-BE49-F238E27FC236}">
                <a16:creationId xmlns:a16="http://schemas.microsoft.com/office/drawing/2014/main" id="{FE3C5F5D-B0CB-4D52-B1F4-5BD802A911A3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5545329" y="3665855"/>
            <a:ext cx="977900" cy="152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DF53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127" name="OTLSHAPE_T_b155e75456014130be3e20d84326984a_Shape">
            <a:extLst>
              <a:ext uri="{FF2B5EF4-FFF2-40B4-BE49-F238E27FC236}">
                <a16:creationId xmlns:a16="http://schemas.microsoft.com/office/drawing/2014/main" id="{AAD042C2-2AD9-4598-9522-055B8AF03A81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6031993" y="3881755"/>
            <a:ext cx="4953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3838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135" name="OTLSHAPE_T_5401bb23af9a476e9f040df9282bc734_Shape">
            <a:extLst>
              <a:ext uri="{FF2B5EF4-FFF2-40B4-BE49-F238E27FC236}">
                <a16:creationId xmlns:a16="http://schemas.microsoft.com/office/drawing/2014/main" id="{E45A1017-09B0-4289-B41B-25BAD11E229B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6761989" y="4097655"/>
            <a:ext cx="368300" cy="1524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3838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68" name="OTLSHAPE_T_c78b918119c244d1b21b8de13e01ef0e_Duration">
            <a:extLst>
              <a:ext uri="{FF2B5EF4-FFF2-40B4-BE49-F238E27FC236}">
                <a16:creationId xmlns:a16="http://schemas.microsoft.com/office/drawing/2014/main" id="{CCE3CC3D-0932-4735-8793-74006C211FDA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2311062" y="2176894"/>
            <a:ext cx="304800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 spc="-8">
                <a:solidFill>
                  <a:srgbClr val="418AB3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3 days</a:t>
            </a:r>
          </a:p>
        </p:txBody>
      </p:sp>
      <p:sp>
        <p:nvSpPr>
          <p:cNvPr id="70" name="OTLSHAPE_T_c78b918119c244d1b21b8de13e01ef0e_Title">
            <a:extLst>
              <a:ext uri="{FF2B5EF4-FFF2-40B4-BE49-F238E27FC236}">
                <a16:creationId xmlns:a16="http://schemas.microsoft.com/office/drawing/2014/main" id="{520809C7-F86B-4949-88B0-1F5B92BEF7CC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27000" y="2169200"/>
            <a:ext cx="9652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 dirty="0">
                <a:solidFill>
                  <a:srgbClr val="5E5E5E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PC Image Analysis</a:t>
            </a:r>
          </a:p>
        </p:txBody>
      </p:sp>
      <p:sp>
        <p:nvSpPr>
          <p:cNvPr id="76" name="OTLSHAPE_T_6d55cf0b60df413283e0a34453b0519a_Duration">
            <a:extLst>
              <a:ext uri="{FF2B5EF4-FFF2-40B4-BE49-F238E27FC236}">
                <a16:creationId xmlns:a16="http://schemas.microsoft.com/office/drawing/2014/main" id="{F0EA3897-5094-41FA-B5A7-EF89592E7973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3527722" y="2392794"/>
            <a:ext cx="304800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 spc="-8" dirty="0">
                <a:solidFill>
                  <a:srgbClr val="418AB3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6 days</a:t>
            </a:r>
          </a:p>
        </p:txBody>
      </p:sp>
      <p:sp>
        <p:nvSpPr>
          <p:cNvPr id="78" name="OTLSHAPE_T_6d55cf0b60df413283e0a34453b0519a_Title">
            <a:extLst>
              <a:ext uri="{FF2B5EF4-FFF2-40B4-BE49-F238E27FC236}">
                <a16:creationId xmlns:a16="http://schemas.microsoft.com/office/drawing/2014/main" id="{F0DE9060-34BB-4D27-A3AE-D57C9151BB7E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000" y="2385100"/>
            <a:ext cx="11430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4">
                <a:solidFill>
                  <a:srgbClr val="5E5E5E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PC Image Preparation</a:t>
            </a:r>
          </a:p>
        </p:txBody>
      </p:sp>
      <p:sp>
        <p:nvSpPr>
          <p:cNvPr id="84" name="OTLSHAPE_T_8ec20e59052741cda5b252447e8b9a7a_Duration">
            <a:extLst>
              <a:ext uri="{FF2B5EF4-FFF2-40B4-BE49-F238E27FC236}">
                <a16:creationId xmlns:a16="http://schemas.microsoft.com/office/drawing/2014/main" id="{C5FFE4A5-E468-4F0E-9B83-96A9483D2133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4014386" y="2608694"/>
            <a:ext cx="304800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 spc="-8">
                <a:solidFill>
                  <a:srgbClr val="418AB3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5 days</a:t>
            </a:r>
          </a:p>
        </p:txBody>
      </p:sp>
      <p:sp>
        <p:nvSpPr>
          <p:cNvPr id="86" name="OTLSHAPE_T_8ec20e59052741cda5b252447e8b9a7a_Title">
            <a:extLst>
              <a:ext uri="{FF2B5EF4-FFF2-40B4-BE49-F238E27FC236}">
                <a16:creationId xmlns:a16="http://schemas.microsoft.com/office/drawing/2014/main" id="{A526CEE5-931E-43ED-8971-3071E80C3797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7000" y="2601000"/>
            <a:ext cx="16002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2">
                <a:solidFill>
                  <a:srgbClr val="5E5E5E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Smartphone Image Preparation</a:t>
            </a:r>
          </a:p>
        </p:txBody>
      </p:sp>
      <p:sp>
        <p:nvSpPr>
          <p:cNvPr id="92" name="OTLSHAPE_T_f87746d144fd465eaa6cf37f0a48bbe4_Duration">
            <a:extLst>
              <a:ext uri="{FF2B5EF4-FFF2-40B4-BE49-F238E27FC236}">
                <a16:creationId xmlns:a16="http://schemas.microsoft.com/office/drawing/2014/main" id="{6BDA20CB-21DB-4151-A746-9044BB1851AB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4866048" y="2824594"/>
            <a:ext cx="304800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 spc="-8">
                <a:solidFill>
                  <a:srgbClr val="418AB3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3 days</a:t>
            </a:r>
          </a:p>
        </p:txBody>
      </p:sp>
      <p:sp>
        <p:nvSpPr>
          <p:cNvPr id="94" name="OTLSHAPE_T_f87746d144fd465eaa6cf37f0a48bbe4_Title">
            <a:extLst>
              <a:ext uri="{FF2B5EF4-FFF2-40B4-BE49-F238E27FC236}">
                <a16:creationId xmlns:a16="http://schemas.microsoft.com/office/drawing/2014/main" id="{E827319E-7345-459F-AC89-1BBBFF7A20C2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0" y="2816900"/>
            <a:ext cx="6477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4">
                <a:solidFill>
                  <a:srgbClr val="5E5E5E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Optimization</a:t>
            </a:r>
          </a:p>
        </p:txBody>
      </p:sp>
      <p:sp>
        <p:nvSpPr>
          <p:cNvPr id="100" name="OTLSHAPE_T_b87e0b15d7e149e6a3db69eddfff53a6_Duration">
            <a:extLst>
              <a:ext uri="{FF2B5EF4-FFF2-40B4-BE49-F238E27FC236}">
                <a16:creationId xmlns:a16="http://schemas.microsoft.com/office/drawing/2014/main" id="{5D7635B0-FEB8-42FD-A806-D3CA68AC5172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5596044" y="3040494"/>
            <a:ext cx="304800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 spc="-8">
                <a:solidFill>
                  <a:srgbClr val="418AB3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5 days</a:t>
            </a:r>
          </a:p>
        </p:txBody>
      </p:sp>
      <p:sp>
        <p:nvSpPr>
          <p:cNvPr id="102" name="OTLSHAPE_T_b87e0b15d7e149e6a3db69eddfff53a6_Title">
            <a:extLst>
              <a:ext uri="{FF2B5EF4-FFF2-40B4-BE49-F238E27FC236}">
                <a16:creationId xmlns:a16="http://schemas.microsoft.com/office/drawing/2014/main" id="{B372E4DA-1A28-411B-84FE-04D742357DCA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0" y="3032800"/>
            <a:ext cx="7493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12">
                <a:solidFill>
                  <a:srgbClr val="B96D00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PC Image Test</a:t>
            </a:r>
          </a:p>
        </p:txBody>
      </p:sp>
      <p:sp>
        <p:nvSpPr>
          <p:cNvPr id="108" name="OTLSHAPE_T_3650f7fe3e974e7baeb38f3992aacd70_Duration">
            <a:extLst>
              <a:ext uri="{FF2B5EF4-FFF2-40B4-BE49-F238E27FC236}">
                <a16:creationId xmlns:a16="http://schemas.microsoft.com/office/drawing/2014/main" id="{1EF3A335-A9B5-4703-A967-BBF87EA9F94C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5596044" y="3256394"/>
            <a:ext cx="304800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 spc="-8">
                <a:solidFill>
                  <a:srgbClr val="418AB3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5 days</a:t>
            </a:r>
          </a:p>
        </p:txBody>
      </p:sp>
      <p:sp>
        <p:nvSpPr>
          <p:cNvPr id="110" name="OTLSHAPE_T_3650f7fe3e974e7baeb38f3992aacd70_Title">
            <a:extLst>
              <a:ext uri="{FF2B5EF4-FFF2-40B4-BE49-F238E27FC236}">
                <a16:creationId xmlns:a16="http://schemas.microsoft.com/office/drawing/2014/main" id="{198DA5A4-78A2-412F-9512-959D030B4326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000" y="3248700"/>
            <a:ext cx="8636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12" dirty="0">
                <a:solidFill>
                  <a:srgbClr val="B96D00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Smartphone Test</a:t>
            </a:r>
          </a:p>
        </p:txBody>
      </p:sp>
      <p:sp>
        <p:nvSpPr>
          <p:cNvPr id="116" name="OTLSHAPE_T_aef263fd252f41588787d1051353f46a_Duration">
            <a:extLst>
              <a:ext uri="{FF2B5EF4-FFF2-40B4-BE49-F238E27FC236}">
                <a16:creationId xmlns:a16="http://schemas.microsoft.com/office/drawing/2014/main" id="{EB014F5E-6B1D-49A1-BC2B-35C0E73806B7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447706" y="3472294"/>
            <a:ext cx="304800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 spc="-8">
                <a:solidFill>
                  <a:srgbClr val="418AB3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6 days</a:t>
            </a:r>
          </a:p>
        </p:txBody>
      </p:sp>
      <p:sp>
        <p:nvSpPr>
          <p:cNvPr id="118" name="OTLSHAPE_T_aef263fd252f41588787d1051353f46a_Title">
            <a:extLst>
              <a:ext uri="{FF2B5EF4-FFF2-40B4-BE49-F238E27FC236}">
                <a16:creationId xmlns:a16="http://schemas.microsoft.com/office/drawing/2014/main" id="{5C78E5CA-668F-4605-8A43-00224251FA27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0" y="3464600"/>
            <a:ext cx="10160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 spc="-4">
                <a:solidFill>
                  <a:srgbClr val="DF5327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PC Image Sign-Off</a:t>
            </a:r>
          </a:p>
        </p:txBody>
      </p:sp>
      <p:sp>
        <p:nvSpPr>
          <p:cNvPr id="124" name="OTLSHAPE_T_7d520a6a335a4f32833bb43037aa03ef_Duration">
            <a:extLst>
              <a:ext uri="{FF2B5EF4-FFF2-40B4-BE49-F238E27FC236}">
                <a16:creationId xmlns:a16="http://schemas.microsoft.com/office/drawing/2014/main" id="{8ED237FF-6436-443E-855B-0FF3375FE5A0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569373" y="3688194"/>
            <a:ext cx="304800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 spc="-8">
                <a:solidFill>
                  <a:srgbClr val="418AB3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5 days</a:t>
            </a:r>
          </a:p>
        </p:txBody>
      </p:sp>
      <p:sp>
        <p:nvSpPr>
          <p:cNvPr id="126" name="OTLSHAPE_T_7d520a6a335a4f32833bb43037aa03ef_Title">
            <a:extLst>
              <a:ext uri="{FF2B5EF4-FFF2-40B4-BE49-F238E27FC236}">
                <a16:creationId xmlns:a16="http://schemas.microsoft.com/office/drawing/2014/main" id="{7C6D9311-85C8-45E8-9E66-09AA7F50CAED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0" y="3680500"/>
            <a:ext cx="15240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 spc="-2">
                <a:solidFill>
                  <a:srgbClr val="DF5327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Smartphone Image Sign-Off</a:t>
            </a:r>
          </a:p>
        </p:txBody>
      </p:sp>
      <p:sp>
        <p:nvSpPr>
          <p:cNvPr id="132" name="OTLSHAPE_T_b155e75456014130be3e20d84326984a_Duration">
            <a:extLst>
              <a:ext uri="{FF2B5EF4-FFF2-40B4-BE49-F238E27FC236}">
                <a16:creationId xmlns:a16="http://schemas.microsoft.com/office/drawing/2014/main" id="{7A252F19-4AAD-4BF8-8183-EDC38ED209D6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6569373" y="3904094"/>
            <a:ext cx="304800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 spc="-8">
                <a:solidFill>
                  <a:srgbClr val="418AB3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2 days</a:t>
            </a:r>
          </a:p>
        </p:txBody>
      </p:sp>
      <p:sp>
        <p:nvSpPr>
          <p:cNvPr id="134" name="OTLSHAPE_T_b155e75456014130be3e20d84326984a_Title">
            <a:extLst>
              <a:ext uri="{FF2B5EF4-FFF2-40B4-BE49-F238E27FC236}">
                <a16:creationId xmlns:a16="http://schemas.microsoft.com/office/drawing/2014/main" id="{C53BAD90-511D-42A5-A300-9D15DB38897C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0" y="3896400"/>
            <a:ext cx="7747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4">
                <a:solidFill>
                  <a:srgbClr val="5E5E5E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Documentation</a:t>
            </a:r>
          </a:p>
        </p:txBody>
      </p:sp>
      <p:sp>
        <p:nvSpPr>
          <p:cNvPr id="140" name="OTLSHAPE_T_5401bb23af9a476e9f040df9282bc734_Duration">
            <a:extLst>
              <a:ext uri="{FF2B5EF4-FFF2-40B4-BE49-F238E27FC236}">
                <a16:creationId xmlns:a16="http://schemas.microsoft.com/office/drawing/2014/main" id="{14C97FB9-959C-4A91-AC38-B8E18BA27C90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7177703" y="4119994"/>
            <a:ext cx="304800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700" spc="-8">
                <a:solidFill>
                  <a:srgbClr val="418AB3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3 days</a:t>
            </a:r>
          </a:p>
        </p:txBody>
      </p:sp>
      <p:sp>
        <p:nvSpPr>
          <p:cNvPr id="142" name="OTLSHAPE_T_5401bb23af9a476e9f040df9282bc734_Title">
            <a:extLst>
              <a:ext uri="{FF2B5EF4-FFF2-40B4-BE49-F238E27FC236}">
                <a16:creationId xmlns:a16="http://schemas.microsoft.com/office/drawing/2014/main" id="{AFC5FEA0-A92B-496F-91E7-4ED45EF578E9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0" y="4112300"/>
            <a:ext cx="9271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>
                <a:solidFill>
                  <a:srgbClr val="5E5E5E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Helpdesk Training</a:t>
            </a:r>
          </a:p>
        </p:txBody>
      </p:sp>
      <p:sp>
        <p:nvSpPr>
          <p:cNvPr id="50" name="OTLSHAPE_M_f6b315db6ff54bdca7688710ebbb4c16_Shape">
            <a:extLst>
              <a:ext uri="{FF2B5EF4-FFF2-40B4-BE49-F238E27FC236}">
                <a16:creationId xmlns:a16="http://schemas.microsoft.com/office/drawing/2014/main" id="{E9DCB7E8-22A2-4003-A8ED-84F0D5D645F5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 rot="16200000">
            <a:off x="7766983" y="4431488"/>
            <a:ext cx="228600" cy="228600"/>
          </a:xfrm>
          <a:prstGeom prst="flowChartMerge">
            <a:avLst/>
          </a:prstGeom>
          <a:solidFill>
            <a:srgbClr val="A6B7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53" name="OTLSHAPE_M_fbe49e8997ed4ac9b5461efd95b8a31b_Shape">
            <a:extLst>
              <a:ext uri="{FF2B5EF4-FFF2-40B4-BE49-F238E27FC236}">
                <a16:creationId xmlns:a16="http://schemas.microsoft.com/office/drawing/2014/main" id="{7ADD3B1F-9275-47BD-A0BD-F5F295A0E12F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891202" y="5118100"/>
            <a:ext cx="304800" cy="338667"/>
          </a:xfrm>
          <a:prstGeom prst="upArrow">
            <a:avLst/>
          </a:prstGeom>
          <a:solidFill>
            <a:srgbClr val="31688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56" name="OTLSHAPE_M_362c72131dd24e04961f0971802119c8_Shape">
            <a:extLst>
              <a:ext uri="{FF2B5EF4-FFF2-40B4-BE49-F238E27FC236}">
                <a16:creationId xmlns:a16="http://schemas.microsoft.com/office/drawing/2014/main" id="{1556DE8F-7A87-4726-A873-3CC5FAE091C3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4201584" y="5118100"/>
            <a:ext cx="254000" cy="282222"/>
          </a:xfrm>
          <a:prstGeom prst="diamond">
            <a:avLst/>
          </a:prstGeom>
          <a:solidFill>
            <a:srgbClr val="DF53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59" name="OTLSHAPE_M_0c6a692e9cf34ab382a11e5090d7f3f3_Shape">
            <a:extLst>
              <a:ext uri="{FF2B5EF4-FFF2-40B4-BE49-F238E27FC236}">
                <a16:creationId xmlns:a16="http://schemas.microsoft.com/office/drawing/2014/main" id="{AAAE97B5-C8FD-4584-B617-D6A309FFAE06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6026574" y="5118100"/>
            <a:ext cx="254000" cy="282222"/>
          </a:xfrm>
          <a:prstGeom prst="triangle">
            <a:avLst/>
          </a:prstGeom>
          <a:solidFill>
            <a:srgbClr val="DF53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62" name="OTLSHAPE_M_a08a91c9704b432591071a8385bca8e4_Shape">
            <a:extLst>
              <a:ext uri="{FF2B5EF4-FFF2-40B4-BE49-F238E27FC236}">
                <a16:creationId xmlns:a16="http://schemas.microsoft.com/office/drawing/2014/main" id="{8C81DBBC-F0EF-4CC1-B2FF-D4CFD08C984F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7947831" y="5118100"/>
            <a:ext cx="304800" cy="338667"/>
          </a:xfrm>
          <a:prstGeom prst="downArrow">
            <a:avLst/>
          </a:prstGeom>
          <a:solidFill>
            <a:srgbClr val="A6B7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Lato" panose="020F0502020204030203" pitchFamily="34" charset="0"/>
              <a:cs typeface="Lao UI" panose="020B0502040204020203" pitchFamily="34" charset="0"/>
            </a:endParaRPr>
          </a:p>
        </p:txBody>
      </p:sp>
      <p:sp>
        <p:nvSpPr>
          <p:cNvPr id="48" name="OTLSHAPE_M_f6b315db6ff54bdca7688710ebbb4c16_Title">
            <a:extLst>
              <a:ext uri="{FF2B5EF4-FFF2-40B4-BE49-F238E27FC236}">
                <a16:creationId xmlns:a16="http://schemas.microsoft.com/office/drawing/2014/main" id="{05257EAB-69D0-4F0E-B546-D7F49058FA95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8024511" y="4457422"/>
            <a:ext cx="6096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b="1" u="sng" spc="-6" dirty="0">
                <a:solidFill>
                  <a:srgbClr val="535C13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Production</a:t>
            </a:r>
          </a:p>
        </p:txBody>
      </p:sp>
      <p:sp>
        <p:nvSpPr>
          <p:cNvPr id="51" name="OTLSHAPE_M_fbe49e8997ed4ac9b5461efd95b8a31b_Title">
            <a:extLst>
              <a:ext uri="{FF2B5EF4-FFF2-40B4-BE49-F238E27FC236}">
                <a16:creationId xmlns:a16="http://schemas.microsoft.com/office/drawing/2014/main" id="{5974DE21-F0DD-49B2-BEC3-A33E22D8E037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582041" y="5486334"/>
            <a:ext cx="9144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 spc="-6">
                <a:solidFill>
                  <a:srgbClr val="737373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Project Approval</a:t>
            </a:r>
          </a:p>
        </p:txBody>
      </p:sp>
      <p:sp>
        <p:nvSpPr>
          <p:cNvPr id="54" name="OTLSHAPE_M_362c72131dd24e04961f0971802119c8_Title">
            <a:extLst>
              <a:ext uri="{FF2B5EF4-FFF2-40B4-BE49-F238E27FC236}">
                <a16:creationId xmlns:a16="http://schemas.microsoft.com/office/drawing/2014/main" id="{76017087-FB4F-4353-A479-A57C93D30646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852292" y="5429889"/>
            <a:ext cx="9525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 spc="-4" dirty="0">
                <a:solidFill>
                  <a:srgbClr val="5E5E5E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Image Rolled Out</a:t>
            </a:r>
          </a:p>
        </p:txBody>
      </p:sp>
      <p:sp>
        <p:nvSpPr>
          <p:cNvPr id="57" name="OTLSHAPE_M_0c6a692e9cf34ab382a11e5090d7f3f3_Title">
            <a:extLst>
              <a:ext uri="{FF2B5EF4-FFF2-40B4-BE49-F238E27FC236}">
                <a16:creationId xmlns:a16="http://schemas.microsoft.com/office/drawing/2014/main" id="{02F87DE5-1D59-4FA9-9743-3D91FCFE9ADC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5701561" y="5429889"/>
            <a:ext cx="9017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 spc="-6">
                <a:solidFill>
                  <a:srgbClr val="5E5E5E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Image Approved</a:t>
            </a:r>
          </a:p>
        </p:txBody>
      </p:sp>
      <p:sp>
        <p:nvSpPr>
          <p:cNvPr id="60" name="OTLSHAPE_M_a08a91c9704b432591071a8385bca8e4_Title">
            <a:extLst>
              <a:ext uri="{FF2B5EF4-FFF2-40B4-BE49-F238E27FC236}">
                <a16:creationId xmlns:a16="http://schemas.microsoft.com/office/drawing/2014/main" id="{86B520B6-BAC6-4EF5-AF2A-4EF700612BFF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7639834" y="5486334"/>
            <a:ext cx="9144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 b="1" spc="-4" dirty="0">
                <a:solidFill>
                  <a:srgbClr val="737373"/>
                </a:solidFill>
                <a:latin typeface="Lato" panose="020F0502020204030203" pitchFamily="34" charset="0"/>
                <a:cs typeface="Lao UI" panose="020B0502040204020203" pitchFamily="34" charset="0"/>
              </a:rPr>
              <a:t>Project Hand-Off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8304A5-7400-40C3-B531-6B520265AB0C}"/>
              </a:ext>
            </a:extLst>
          </p:cNvPr>
          <p:cNvSpPr txBox="1"/>
          <p:nvPr/>
        </p:nvSpPr>
        <p:spPr>
          <a:xfrm>
            <a:off x="534816" y="666802"/>
            <a:ext cx="5949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cs typeface="Lao UI" panose="020B0502040204020203" pitchFamily="34" charset="0"/>
              </a:rPr>
              <a:t>Software Development Gantt chart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7938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NS4wMC4wMS4wMCIsIkVkaXRpb24iOiJQcm8iLCJJc1BsdXNFZGl0aW9uIjp0cnVlLCJJc1Byb0VkaXRpb24iOnRydWV9LCJFZmZlY3QiOjAsIlN0eWxlIjp7IiRpZCI6IjMiLCJUaW1lYmFuZFN0eWxlIjp7IiRpZCI6IjQiLCJTY2FsZU1hcmtpbmciOjAsIlNoYXBlIjo2LCJTaGFwZVN0eWxlIjp7IiRpZCI6IjUiLCJNYXJnaW4iOnsiJGlkIjoiNiIsIlRvcCI6MCwiTGVmdCI6MTIsIlJpZ2h0IjoxMiwiQm90dG9tIjowfSwiUGFkZGluZyI6eyIkaWQiOiI3IiwiVG9wIjo1LCJMZWZ0IjowLCJSaWdodCI6MCwiQm90dG9tIjo1fSwiQmFja2dyb3VuZCI6eyIkaWQiOiI4IiwiQ29sb3IiOnsiJGlkIjoiOSIsIkEiOjI1NSwiUiI6NzAsIkciOjcwLCJCIjo3MH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iwiRm9udE5hbWUiOiJBcmlhbCIsIklzQm9sZCI6dHJ1ZSwiSXNJdGFsaWMiOmZhbHNlLCJJc1VuZGVybGluZWQiOmZhbHNlLCJQYXJlbnRTdHlsZSI6bnVsbH0sIkF1dG9TaXplIjowLCJGb3JlZ3JvdW5kIjp7IiRpZCI6IjE1IiwiQ29sb3IiOnsiJGlkIjoiMT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UsIkJvdHRvbSI6MH0sIlBhZGRpbmciOnsiJGlkIjoiMTgiLCJUb3AiOjAsIkxlZnQiOjAsIlJpZ2h0IjowLCJCb3R0b20iOjB9LCJCYWNrZ3JvdW5kIjp7IiRpZCI6IjE5IiwiQ29sb3IiOnsiJGlkIjoiMjAiLCJBIjo4OSwiUiI6MCwiRyI6MCwiQiI6MH19LCJJc1Zpc2libGUiOmZhbHNlLCJXaWR0aCI6MC4wLCJIZWlnaHQiOjAuMCwiQm9yZGVyU3R5bGUiOm51bGwsIlBhcmVudFN0eWxlIjpudWxsfSwiTGVmdEVuZENhcHNTdHlsZSI6eyIkaWQiOiIyMSIsIkZvbnRTZXR0aW5ncyI6eyIkaWQiOiIyMiIsIkZvbnRTaXplIjoxNiwiRm9udE5hbWUiOiJBcmlhbC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NS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XJpYWw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FyaWFs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0cnVlLCJFbGFwc2VkVGltZUZvcm1hdCI6MiwiVG9kYXlNYXJrZXJQb3NpdGlvbiI6MywiUXVpY2tQb3NpdGlvbiI6MywiQWJzb2x1dGVQb3NpdGlvbiI6Mzc4LjAsIk1hcmdpbiI6eyIkaWQiOiI0OSIsIlRvcCI6MCwiTGVmdCI6MTAsIlJpZ2h0IjoxMCwiQm90dG9tIjowfSwiUGFkZGluZyI6eyIkaWQiOiI1MCIsIlRvcCI6MCwiTGVmdCI6MTIsIlJpZ2h0IjoxMi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MC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MxLCJHIjo3MywiQiI6MTI2fX0sIkxpbmVXZWlnaHQiOjEuMCwiTGluZVR5cGUiOjAsIlBhcmVudFN0eWxlIjpudWxsfSwiSXNCZWxvd1RpbWViYW5kIjpmYWxzZSwiUG9zaXRpb25PblRhc2siOjAsIkhpZGVEYXRlIjpmYWxzZSwiU2hhcGVTaXplIjoxLCJTcGFjaW5nIjox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wLCJGb250TmFtZSI6IkFyaWFsIiwiSXNCb2xkIjp0cnVlLCJJc0l0YWxpYyI6ZmFsc2UsIklzVW5kZXJsaW5lZCI6ZmFsc2UsIlBhcmVudFN0eWxlIjpudWxsfSwiQXV0b1NpemUiOjAsIkZvcmVncm91bmQiOnsiJGlkIjoiNjkiLCJDb2xvciI6eyIkaWQiOiI3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OSwiRm9udE5hbWUiOiJBcmlhbCIsIklzQm9sZCI6ZmFsc2UsIklzSXRhbGljIjpmYWxzZSwiSXNVbmRlcmxpbmVkIjpmYWxzZSwiUGFyZW50U3R5bGUiOm51bGx9LCJBdXRvU2l6ZSI6MCwiRm9yZWdyb3VuZCI6eyIkaWQiOiI3NiIsIkNvbG9yIjp7IiRpZCI6Ijc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IiLCJEYXRlUGFydElzVmlzaWJsZSI6ZmFsc2UsIlRpbWVQYXJ0SXNWaXNpYmxlIjpmYWxzZX19LCJXZWVrTnVtYmVyaW5nIjp7IiRpZCI6IjgzIiwiRm9ybWF0IjowLCJJc1Zpc2libGUiOmZhbHNlLCJMYXN0S25vd25WaXNpYmlsaXR5U3RhdGUiOmZhbHNlfSwiSXNWaXNpYmxlIjp0cnVlLCJQYXJlbnRTdHlsZSI6bnVsbH0sIkRlZmF1bHRUYXNrU3R5bGUiOnsiJGlkIjoiODQiLCJTaGFwZSI6MCwiU2hhcGVUaGlja25lc3MiOjEsIkR1cmF0aW9uRm9ybWF0IjowLCJJbmNsdWRlTm9uV29ya2luZ0RheXNJbkR1cmF0aW9uIjpmYWxzZSwiUGVyY2VudGFnZUNvbXBsZXRlU3R5bGUiOnsiJGlkIjoiODUiLCJGb250U2V0dGluZ3MiOnsiJGlkIjoiODYiLCJGb250U2l6ZSI6OSwiRm9udE5hbWUiOiJBcmlhbCIsIklzQm9sZCI6ZmFsc2UsIklzSXRhbGljIjpmYWxzZSwiSXNVbmRlcmxpbmVkIjpmYWxzZSwiUGFyZW50U3R5bGUiOm51bGx9LCJBdXRvU2l6ZSI6MCwiRm9yZWdyb3VuZCI6eyIkaWQiOiI4NyIsIkNvbG9yIjp7IiRpZCI6Ijg4IiwiQSI6MjU1LCJSIjoyMzgsIkciOjIzNiwiQiI6MjI1fX0sIk1heFdpZHRoIjo5NjAuMCwiTWF4SGVpZ2h0IjoiSW5maW5pdHkiLCJTbWFydEZvcmVncm91bmRJc0FjdGl2ZSI6ZmFsc2UsIkhvcml6b250YWxBbGlnbm1lbnQiOjAsIlZlcnRpY2FsQWxpZ25tZW50IjowLCJTbWFydEZvcmVncm91bmQiOm51bGwsIkJhY2tncm91bmRGaWxsVHlwZSI6MCwiTWFyZ2luIjp7IiRpZCI6Ijg5IiwiVG9wIjowLCJMZWZ0IjowLCJSaWdodCI6MCwiQm90dG9tIjowfSwiUGFkZGluZyI6eyIkaWQiOiI5MCIsIlRvcCI6MCwiTGVmdCI6MCwiUmlnaHQiOjAsIkJvdHRvbSI6MH0sIkJhY2tncm91bmQiOnsiJGlkIjoiOTEiLCJDb2xvciI6eyIkcmVmIjoiMjAifX0sIklzVmlzaWJsZSI6dHJ1ZSwiV2lkdGgiOjAuMCwiSGVpZ2h0IjowLjAsIkJvcmRlclN0eWxlIjpudWxsLCJQYXJlbnRTdHlsZSI6bnVsbH0sIkR1cmF0aW9uU3R5bGUiOnsiJGlkIjoiOTIiLCJGb250U2V0dGluZ3MiOnsiJGlkIjoiOTMiLCJGb250U2l6ZSI6OSwiRm9udE5hbWUiOiJBcmlhbCIsIklzQm9sZCI6ZmFsc2UsIklzSXRhbGljIjpmYWxzZSwiSXNVbmRlcmxpbmVkIjpmYWxzZSwiUGFyZW50U3R5bGUiOm51bGx9LCJBdXRvU2l6ZSI6MCwiRm9yZWdyb3VuZCI6eyIkaWQiOiI5NCIsIkNvbG9yIjp7IiRpZCI6Ijk1IiwiQSI6MjU1LCJSIjoyMzcsIkciOjEyNSwiQiI6NDl9fSwiTWF4V2lkdGgiOjk2MC4wLCJNYXhIZWlnaHQiOiJJbmZpbml0eSIsIlNtYXJ0Rm9yZWdyb3VuZElzQWN0aXZlIjpmYWxzZSwiSG9yaXpvbnRhbEFsaWdubWVudCI6MCwiVmVydGljYWxBbGlnbm1lbnQiOjAsIlNtYXJ0Rm9yZWdyb3VuZCI6bnVsbCwiQmFja2dyb3VuZEZpbGxUeXBlIjowLCJNYXJnaW4iOnsiJGlkIjoiOTYiLCJUb3AiOjAsIkxlZnQiOjAsIlJpZ2h0IjowLCJCb3R0b20iOjB9LCJQYWRkaW5nIjp7IiRpZCI6Ijk3IiwiVG9wIjowLCJMZWZ0IjowLCJSaWdodCI6MCwiQm90dG9tIjowfSwiQmFja2dyb3VuZCI6eyIkaWQiOiI5OCIsIkNvbG9yIjp7IiRyZWYiOiIyMCJ9fSwiSXNWaXNpYmxlIjp0cnVlLCJXaWR0aCI6MC4wLCJIZWlnaHQiOjAuMCwiQm9yZGVyU3R5bGUiOm51bGwsIlBhcmVudFN0eWxlIjpudWxsfSwiSG9yaXpvbnRhbENvbm5lY3RvclN0eWxlIjp7IiRpZCI6Ijk5IiwiTGluZUNvbG9yIjp7IiRpZCI6IjEwMCIsIiR0eXBlIjoiTkxSRS5Db21tb24uRG9tLlNvbGlkQ29sb3JCcnVzaCwgTkxSRS5Db21tb24iLCJDb2xvciI6eyIkaWQiOiIxMDEiLCJBIjoyNTUsIlIiOjIwNCwiRyI6MjA0LCJCIjoyMDR9fSwiTGluZVdlaWdodCI6MS4wLCJMaW5lVHlwZSI6MCwiUGFyZW50U3R5bGUiOm51bGx9LCJWZXJ0aWNhbENvbm5lY3RvclN0eWxlIjp7IiRpZCI6IjEwMiIsIkxpbmVDb2xvciI6eyIkaWQiOiIxMDMiLCIkdHlwZSI6Ik5MUkUuQ29tbW9uLkRvbS5Tb2xpZENvbG9yQnJ1c2gsIE5MUkUuQ29tbW9uIiwiQ29sb3IiOnsiJGlkIjoiMTA0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YsIlNwYWNpbmciOjUsIklzQmVsb3dUaW1lYmFuZCI6ZmFsc2UsIlBlcmNlbnRhZ2VDb21wbGV0ZVNoYXBlT3BhY2l0eSI6MzUsIlNoYXBlU3R5bGUiOnsiJGlkIjoiMTA1IiwiTWFyZ2luIjp7IiRpZCI6IjEwNiIsIlRvcCI6MCwiTGVmdCI6NCwiUmlnaHQiOjQsIkJvdHRvbSI6MH0sIlBhZGRpbmciOnsiJGlkIjoiMTA3IiwiVG9wIjowLCJMZWZ0IjowLCJSaWdodCI6MCwiQm90dG9tIjowfSwiQmFja2dyb3VuZCI6eyIkaWQiOiIxMDgiLCJDb2xvciI6eyIkaWQiOiIxMDkiLCJBIjoyNTUsIlIiOjAsIkciOjExNCwiQiI6MTg4fX0sIklzVmlzaWJsZSI6dHJ1ZSwiV2lkdGgiOjAuMCwiSGVpZ2h0IjoxNi4wLCJCb3JkZXJTdHlsZSI6eyIkaWQiOiIxMTAiLCJMaW5lQ29sb3IiOnsiJGlkIjoiMTExIiwiJHR5cGUiOiJOTFJFLkNvbW1vbi5Eb20uU29saWRDb2xvckJydXNoLCBOTFJFLkNvbW1vbiIsIkNvbG9yIjp7IiRpZCI6IjExMiIsIkEiOjI1NSwiUiI6MjU1LCJHIjowLCJCIjowfX0sIkxpbmVXZWlnaHQiOjAuMCwiTGluZVR5cGUiOjAsIlBhcmVudFN0eWxlIjpudWxsfSwiUGFyZW50U3R5bGUiOm51bGx9LCJUaXRsZVN0eWxlIjp7IiRpZCI6IjExMyIsIkZvbnRTZXR0aW5ncyI6eyIkaWQiOiIxMTQiLCJGb250U2l6ZSI6MTAsIkZvbnROYW1lIjoiQXJpYWwiLCJJc0JvbGQiOnRydWUsIklzSXRhbGljIjpmYWxzZSwiSXNVbmRlcmxpbmVkIjpmYWxzZSwiUGFyZW50U3R5bGUiOm51bGx9LCJBdXRvU2l6ZSI6MCwiRm9yZWdyb3VuZCI6eyIkaWQiOiIxMTUiLCJDb2xvciI6eyIkaWQiOiIxMTY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3IiwiVG9wIjowLCJMZWZ0IjowLCJSaWdodCI6MCwiQm90dG9tIjowfSwiUGFkZGluZyI6eyIkaWQiOiIxMTgiLCJUb3AiOjAsIkxlZnQiOjAsIlJpZ2h0IjowLCJCb3R0b20iOjB9LCJCYWNrZ3JvdW5kIjp7IiRpZCI6IjExOSIsIkNvbG9yIjp7IiRyZWYiOiIyMCJ9fSwiSXNWaXNpYmxlIjp0cnVlLCJXaWR0aCI6MC4wLCJIZWlnaHQiOjAuMCwiQm9yZGVyU3R5bGUiOm51bGwsIlBhcmVudFN0eWxlIjpudWxsfSwiRGF0ZVN0eWxlIjp7IiRpZCI6IjEyMCIsIkZvbnRTZXR0aW5ncyI6eyIkaWQiOiIxMjEiLCJGb250U2l6ZSI6OSwiRm9udE5hbWUiOiJBcmlhbCIsIklzQm9sZCI6ZmFsc2UsIklzSXRhbGljIjpmYWxzZSwiSXNVbmRlcmxpbmVkIjpmYWxzZSwiUGFyZW50U3R5bGUiOm51bGx9LCJBdXRvU2l6ZSI6MCwiRm9yZWdyb3VuZCI6eyIkaWQiOiIxMjIiLCJDb2xvciI6eyIkaWQiOiIxMjMiLCJBIjoyNTUsIlIiOjY4LCJHIjo4NCwiQiI6MTA2fX0sIk1heFdpZHRoIjo5NjAuMCwiTWF4SGVpZ2h0IjoiSW5maW5pdHkiLCJTbWFydEZvcmVncm91bmRJc0FjdGl2ZSI6ZmFsc2UsIkhvcml6b250YWxBbGlnbm1lbnQiOjAsIlZlcnRpY2FsQWxpZ25tZW50IjowLCJTbWFydEZvcmVncm91bmQiOm51bGwsIkJhY2tncm91bmRGaWxsVHlwZSI6MCwiTWFyZ2luIjp7IiRpZCI6IjEyNCIsIlRvcCI6MCwiTGVmdCI6MCwiUmlnaHQiOjAsIkJvdHRvbSI6MH0sIlBhZGRpbmciOnsiJGlkIjoiMTI1IiwiVG9wIjowLCJMZWZ0IjowLCJSaWdodCI6MCwiQm90dG9tIjowfSwiQmFja2dyb3VuZCI6eyIkaWQiOiIxMjYiLCJDb2xvciI6eyIkcmVmIjoiMjAifX0sIklzVmlzaWJsZSI6dHJ1ZSwiV2lkdGgiOjAuMCwiSGVpZ2h0IjowLjAsIkJvcmRlclN0eWxlIjpudWxsLCJQYXJlbnRTdHlsZSI6bnVsbH0sIkRhdGVGb3JtYXQiOnsiJGlkIjoiMTI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4IiwiRGF0ZVBhcnRJc1Zpc2libGUiOmZhbHNlLCJUaW1lUGFydElzVmlzaWJsZSI6ZmFsc2V9fSwiV2Vla051bWJlcmluZyI6eyIkaWQiOiIxMjkiLCJGb3JtYXQiOjAsIklzVmlzaWJsZSI6ZmFsc2UsIkxhc3RLbm93blZpc2liaWxpdHlTdGF0ZSI6ZmFsc2V9LCJJc1Zpc2libGUiOnRydWUsIlBhcmVudFN0eWxlIjpudWxsLCJfZXhwbGljaXRseVNldCI6eyIkaWQiOiIxMz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MSIsIkdyaWRsaW5lU3R5bGUiOnsiJGlkIjoiMTMyIiwiTGluZUNvbG9yIjp7IiRpZCI6IjEzMyIsIiR0eXBlIjoiTkxSRS5Db21tb24uRG9tLlNvbGlkQ29sb3JCcnVzaCwgTkxSRS5Db21tb24iLCJDb2xvciI6eyIkaWQiOiIxMzQiLCJBIjozOCwiUiI6OTEsIkciOjE1NSwiQiI6MjEzfX0sIkxpbmVXZWlnaHQiOjEuMCwiTGluZVR5cGUiOjAsIlBhcmVudFN0eWxlIjpudWxsfSwiTWFyZ2luIjp7IiRpZCI6IjEzNSIsIlRvcCI6MCwiTGVmdCI6MCwiUmlnaHQiOjAsIkJvdHRvbSI6MH0sIlBhZGRpbmciOnsiJGlkIjoiMTM2IiwiVG9wIjowLCJMZWZ0IjowLCJSaWdodCI6MCwiQm90dG9tIjowfSwiQmFja2dyb3VuZCI6bnVsbCwiSXNWaXNpYmxlIjp0cnVlLCJXaWR0aCI6MC4wLCJIZWlnaHQiOjAuMCwiQm9yZGVyU3R5bGUiOnsiJGlkIjoiMTM3IiwiTGluZUNvbG9yIjpudWxsLCJMaW5lV2VpZ2h0IjowLjAsIkxpbmVUeXBlIjowLCJQYXJlbnRTdHlsZSI6bnVsbH0sIlBhcmVudFN0eWxlIjpudWxsfSwiU2hvd0VsYXBzZWRUaW1lR3JhZGllbnRTdHlsZSI6ZmFsc2UsIkRlZmF1bHRTd2ltbGFuZVN0eWxlIjp7IiRpZCI6IjEzOCIsIkhlYWRlclN0eWxlIjp7IiRpZCI6IjEzOSIsIlRleHRTdHlsZSI6eyIkaWQiOiIxNDAiLCJGb250U2V0dGluZ3MiOnsiJGlkIjoiMTQxIiwiRm9udFNpemUiOjEyLCJGb250TmFtZSI6IkNhbGlicmkiLCJJc0JvbGQiOmZhbHNlLCJJc0l0YWxpYyI6ZmFsc2UsIklzVW5kZXJsaW5lZCI6ZmFsc2UsIlBhcmVudFN0eWxlIjpudWxsfSwiQXV0b1NpemUiOjAsIkZvcmVncm91bmQiOnsiJGlkIjoiMTQyIiwiQ29sb3IiOnsiJGlkIjoiMTQz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0NCIsIlRvcCI6MCwiTGVmdCI6MCwiUmlnaHQiOjAsIkJvdHRvbSI6MH0sIlBhZGRpbmciOnsiJGlkIjoiMTQ1IiwiVG9wIjowLCJMZWZ0IjowLCJSaWdodCI6MCwiQm90dG9tIjowfSwiQmFja2dyb3VuZCI6bnVsbCwiSXNWaXNpYmxlIjp0cnVlLCJXaWR0aCI6MC4wLCJIZWlnaHQiOjAuMCwiQm9yZGVyU3R5bGUiOm51bGwsIlBhcmVudFN0eWxlIjpudWxsfSwiUmVjdGFuZ2xlU3R5bGUiOnsiJGlkIjoiMTQ2IiwiTWFyZ2luIjp7IiRpZCI6IjE0NyIsIlRvcCI6MCwiTGVmdCI6MCwiUmlnaHQiOjAsIkJvdHRvbSI6MH0sIlBhZGRpbmciOnsiJGlkIjoiMTQ4IiwiVG9wIjowLCJMZWZ0IjowLCJSaWdodCI6MCwiQm90dG9tIjowfSwiQmFja2dyb3VuZCI6eyIkaWQiOiIxNDkiLCJDb2xvciI6eyIkaWQiOiIxNTAiLCJBIjoxMjcsIlIiOjkxLCJHIjoxNTUsIkIiOjIxM319LCJJc1Zpc2libGUiOnRydWUsIldpZHRoIjowLjAsIkhlaWdodCI6MC4wLCJCb3JkZXJTdHlsZSI6eyIkaWQiOiIxNTEiLCJMaW5lQ29sb3IiOnsiJGlkIjoiMTUyIiwiJHR5cGUiOiJOTFJFLkNvbW1vbi5Eb20uU29saWRDb2xvckJydXNoLCBOTFJFLkNvbW1vbiIsIkNvbG9yIjp7IiRpZCI6IjE1MyIsIkEiOjI1NSwiUiI6MjU1LCJHIjowLCJCIjowfX0sIkxpbmVXZWlnaHQiOjAuMCwiTGluZVR5cGUiOjAsIlBhcmVudFN0eWxlIjpudWxsfSwiUGFyZW50U3R5bGUiOm51bGx9LCJNYXJnaW4iOnsiJGlkIjoiMTU0IiwiVG9wIjowLCJMZWZ0IjowLCJSaWdodCI6MCwiQm90dG9tIjowfSwiUGFkZGluZyI6eyIkaWQiOiIxNTUiLCJUb3AiOjAsIkxlZnQiOjAsIlJpZ2h0IjowLCJCb3R0b20iOjB9LCJCYWNrZ3JvdW5kIjpudWxsLCJJc1Zpc2libGUiOnRydWUsIldpZHRoIjowLjAsIkhlaWdodCI6MC4wLCJCb3JkZXJTdHlsZSI6bnVsbCwiUGFyZW50U3R5bGUiOm51bGx9LCJCYWNrZ3JvdW5kU3R5bGUiOnsiJGlkIjoiMTU2IiwiTWFyZ2luIjp7IiRpZCI6IjE1NyIsIlRvcCI6MCwiTGVmdCI6MCwiUmlnaHQiOjAsIkJvdHRvbSI6MH0sIlBhZGRpbmciOnsiJGlkIjoiMTU4IiwiVG9wIjowLCJMZWZ0IjowLCJSaWdodCI6MCwiQm90dG9tIjowfSwiQmFja2dyb3VuZCI6eyIkaWQiOiIxNTkiLCJDb2xvciI6eyIkaWQiOiIxNjAiLCJBIjozOCwiUiI6OTEsIkciOjE1NSwiQiI6MjEzfX0sIklzVmlzaWJsZSI6dHJ1ZSwiV2lkdGgiOjAuMCwiSGVpZ2h0IjowLjAsIkJvcmRlclN0eWxlIjp7IiRpZCI6IjE2MSIsIkxpbmVDb2xvciI6eyIkaWQiOiIxNjIiLCIkdHlwZSI6Ik5MUkUuQ29tbW9uLkRvbS5Tb2xpZENvbG9yQnJ1c2gsIE5MUkUuQ29tbW9uIiwiQ29sb3IiOnsiJGlkIjoiMTYzIiwiQSI6MjU1LCJSIjoyNTUsIkciOjAsIkIiOjB9fSwiTGluZVdlaWdodCI6MC4wLCJMaW5lVHlwZSI6MCwiUGFyZW50U3R5bGUiOm51bGx9LCJQYXJlbnRTdHlsZSI6bnVsbH0sIklzQWJvdmVUaW1lYmFuZCI6ZmFsc2UsIk1hcmdpbiI6eyIkaWQiOiIxNjQiLCJUb3AiOjAsIkxlZnQiOjAsIlJpZ2h0IjowLCJCb3R0b20iOjB9LCJQYWRkaW5nIjp7IiRpZCI6IjE2NSIsIlRvcCI6MCwiTGVmdCI6MCwiUmlnaHQiOjAsIkJvdHRvbSI6MH0sIklzVmlzaWJsZSI6dHJ1ZSwiV2lkdGgiOjAuMCwiSGVpZ2h0IjowLjAsIkJvcmRlclN0eWxlIjpudWxsLCJQYXJlbnRTdHlsZSI6bnVsbH19LCJTY2FsZSI6eyIkaWQiOiIxNjYiLCJTdGFydERhdGUiOiIwMDAxLTAxLTAxVDAwOjAwOjAwIiwiRW5kRGF0ZSI6IjIwMjEtMDMtMjBUMjM6NTk6MDAiLCJGb3JtYXQiOiJkIiwiVHlwZSI6MCwiQXV0b0RhdGVSYW5nZSI6dHJ1ZSwiV29ya2luZ0RheXMiOjMxLCJGaXNjYWxZZWFyIjp7IiRpZCI6IjE2NyIsIlN0YXJ0TW9udGgiOjEsIlVzZVN0YXJ0aW5nWWVhckZvck51bWJlcmluZyI6dHJ1ZSwiU2hvd0Zpc2NhbFllYXJMYWJlbCI6dHJ1ZX0sIlRvZGF5TWFya2VyVGV4dCI6IlRvZGF5IiwiQXV0b1NjYWxlVHlwZSI6ZmFsc2V9LCJNaWxlc3RvbmVzIjpbeyIkaWQiOiIxNjgiLCJEYXRlIjoiMjAyMS0wMS0yMVQyMzo1OTowMCIsIlN0eWxlIjp7IiRpZCI6IjE2OSIsIlNoYXBlIjoxMCwiQ29ubmVjdG9yTWFyZ2luIjp7IiRpZCI6IjE3MCIsIlRvcCI6MCwiTGVmdCI6MiwiUmlnaHQiOjIsIkJvdHRvbSI6MH0sIkNvbm5lY3RvclN0eWxlIjp7IiRpZCI6IjE3MSIsIkxpbmVDb2xvciI6eyIkaWQiOiIxNzIiLCIkdHlwZSI6Ik5MUkUuQ29tbW9uLkRvbS5Tb2xpZENvbG9yQnJ1c2gsIE5MUkUuQ29tbW9uIiwiQ29sb3IiOnsiJGlkIjoiMTczIiwiQSI6MTI3LCJSIjo0OSwiRyI6MTA0LCJCIjoxMzR9fSwiTGluZVdlaWdodCI6MS4wLCJMaW5lVHlwZSI6MCwiUGFyZW50U3R5bGUiOm51bGx9LCJJc0JlbG93VGltZWJhbmQiOnRydWUsIlBvc2l0aW9uT25UYXNrIjowLCJIaWRlRGF0ZSI6dHJ1ZSwiU2hhcGVTaXplIjozLCJTcGFjaW5nIjoxLjAsIlBhZGRpbmciOnsiJGlkIjoiMTc0IiwiVG9wIjo3LCJMZWZ0IjozLCJSaWdodCI6MCwiQm90dG9tIjoyfSwiU2hhcGVTdHlsZSI6eyIkaWQiOiIxNzUiLCJNYXJnaW4iOnsiJGlkIjoiMTc2IiwiVG9wIjowLCJMZWZ0IjowLCJSaWdodCI6MCwiQm90dG9tIjowfSwiUGFkZGluZyI6eyIkaWQiOiIxNzciLCJUb3AiOjAsIkxlZnQiOjAsIlJpZ2h0IjowLCJCb3R0b20iOjB9LCJCYWNrZ3JvdW5kIjp7IiRpZCI6IjE3OCIsIkNvbG9yIjp7IiRpZCI6IjE3OSIsIkEiOjI1NSwiUiI6NDksIkciOjEwNCwiQiI6MTM0fX0sIklzVmlzaWJsZSI6dHJ1ZSwiV2lkdGgiOjI0LjAsIkhlaWdodCI6MjYuNjY2NjY2NjY2NjY2NjY4LCJCb3JkZXJTdHlsZSI6eyIkaWQiOiIxODAiLCJMaW5lQ29sb3IiOnsiJHJlZiI6IjY1In0sIkxpbmVXZWlnaHQiOjAuMCwiTGluZVR5cGUiOjAsIlBhcmVudFN0eWxlIjpudWxsfSwiUGFyZW50U3R5bGUiOm51bGx9LCJUaXRsZVN0eWxlIjp7IiRpZCI6IjE4MSIsIkZvbnRTZXR0aW5ncyI6eyIkaWQiOiIxODIiLCJGb250U2l6ZSI6OSwiRm9udE5hbWUiOiJBcmlhbCIsIklzQm9sZCI6dHJ1ZSwiSXNJdGFsaWMiOmZhbHNlLCJJc1VuZGVybGluZWQiOmZhbHNlLCJQYXJlbnRTdHlsZSI6bnVsbH0sIkF1dG9TaXplIjowLCJGb3JlZ3JvdW5kIjp7IiRpZCI6IjE4MyIsIkNvbG9yIjp7IiRpZCI6IjE4NC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xODUiLCJUb3AiOjAsIkxlZnQiOjAsIlJpZ2h0IjowLCJCb3R0b20iOjB9LCJQYWRkaW5nIjp7IiRpZCI6IjE4NiIsIlRvcCI6MCwiTGVmdCI6MCwiUmlnaHQiOjAsIkJvdHRvbSI6MH0sIkJhY2tncm91bmQiOnsiJHJlZiI6IjczIn0sIklzVmlzaWJsZSI6dHJ1ZSwiV2lkdGgiOjAuMCwiSGVpZ2h0IjowLjAsIkJvcmRlclN0eWxlIjp7IiRpZCI6IjE4NyIsIkxpbmVDb2xvciI6bnVsbCwiTGluZVdlaWdodCI6MC4wLCJMaW5lVHlwZSI6MCwiUGFyZW50U3R5bGUiOm51bGx9LCJQYXJlbnRTdHlsZSI6bnVsbH0sIkRhdGVTdHlsZSI6eyIkaWQiOiIxODgiLCJGb250U2V0dGluZ3MiOnsiJGlkIjoiMTg5IiwiRm9udFNpemUiOjksIkZvbnROYW1lIjoiQXJpYWwiLCJJc0JvbGQiOmZhbHNlLCJJc0l0YWxpYyI6ZmFsc2UsIklzVW5kZXJsaW5lZCI6ZmFsc2UsIlBhcmVudFN0eWxlIjpudWxsfSwiQXV0b1NpemUiOjAsIkZvcmVncm91bmQiOnsiJGlkIjoiMTkwIiwiQ29sb3IiOnsiJHJlZiI6Ijc3In19LCJNYXhXaWR0aCI6MjAwLjAsIk1heEhlaWdodCI6IkluZmluaXR5IiwiU21hcnRGb3JlZ3JvdW5kSXNBY3RpdmUiOmZhbHNlLCJIb3Jpem9udGFsQWxpZ25tZW50IjoxLCJWZXJ0aWNhbEFsaWdubWVudCI6MCwiU21hcnRGb3JlZ3JvdW5kIjpudWxsLCJCYWNrZ3JvdW5kRmlsbFR5cGUiOjAsIk1hcmdpbiI6eyIkaWQiOiIxOTEiLCJUb3AiOjAsIkxlZnQiOjAsIlJpZ2h0IjowLCJCb3R0b20iOjB9LCJQYWRkaW5nIjp7IiRpZCI6IjE5MiIsIlRvcCI6MCwiTGVmdCI6MCwiUmlnaHQiOjAsIkJvdHRvbSI6MH0sIkJhY2tncm91bmQiOnsiJHJlZiI6IjgwIn0sIklzVmlzaWJsZSI6ZmFsc2UsIldpZHRoIjowLjAsIkhlaWdodCI6MC4wLCJCb3JkZXJTdHlsZSI6eyIkaWQiOiIxOTMiLCJMaW5lQ29sb3IiOm51bGwsIkxpbmVXZWlnaHQiOjAuMCwiTGluZVR5cGUiOjAsIlBhcmVudFN0eWxlIjpudWxsfSwiUGFyZW50U3R5bGUiOm51bGx9LCJEYXRlRm9ybWF0Ijp7IiRpZCI6IjE5N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4MiJ9fSwiV2Vla051bWJlcmluZyI6eyIkaWQiOiIxOTUiLCJGb3JtYXQiOjAsIklzVmlzaWJsZSI6ZmFsc2UsIkxhc3RLbm93blZpc2liaWxpdHlTdGF0ZSI6ZmFsc2V9LCJJc1Zpc2libGUiOnRydWUsIlBhcmVudFN0eWxlIjpudWxsfSwiSW5kZXgiOjAsIlBlcmNlbnRhZ2VDb21wbGV0ZSI6bnVsbCwiUG9zaXRpb24iOnsiUmF0aW8iOjAuMCwiSXNDdXN0b20iOmZhbHNlfSwiRGF0ZUZvcm1hdCI6eyIkcmVmIjoiMTk0In0sIldlZWtOdW1iZXJpbmciOnsiJGlkIjoiMTk2IiwiRm9ybWF0IjowLCJJc1Zpc2libGUiOmZhbHNlLCJMYXN0S25vd25WaXNpYmlsaXR5U3RhdGUiOmZhbHNlfSwiUmVsYXRlZFRhc2tJZCI6IjAwMDAwMDAwLTAwMDAtMDAwMC0wMDAwLTAwMDAwMDAwMDAwMCIsIklkIjoiZmJlNDllODktOTdlZC00YWM5LWI1NDYtMWVmZDk1YjhhMzFiIiwiSW1wb3J0SWQiOm51bGwsIlRpdGxlIjoiUHJvamVjdCBBcHByb3ZhbCIsIk5vdGUiOm51bGwsIkh5cGVybGluayI6eyIkaWQiOiIxOTciLCJBZGRyZXNzIjoiIiwiU3ViQWRkcmVzcyI6IiJ9LCJJc0NoYW5nZWQiOmZhbHNlLCJJc05ldyI6ZmFsc2V9LHsiJGlkIjoiMTk4IiwiRGF0ZSI6IjIwMjEtMDItMTdUMjM6NTk6MDAiLCJTdHlsZSI6eyIkaWQiOiIxOTkiLCJTaGFwZSI6MSwiQ29ubmVjdG9yTWFyZ2luIjp7IiRpZCI6IjIwMCIsIlRvcCI6MCwiTGVmdCI6MiwiUmlnaHQiOjIsIkJvdHRvbSI6MH0sIkNvbm5lY3RvclN0eWxlIjp7IiRpZCI6IjIwMSIsIkxpbmVDb2xvciI6eyIkaWQiOiIyMDIiLCIkdHlwZSI6Ik5MUkUuQ29tbW9uLkRvbS5Tb2xpZENvbG9yQnJ1c2gsIE5MUkUuQ29tbW9uIiwiQ29sb3IiOnsiJGlkIjoiMjAzIiwiQSI6MTI3LCJSIjoyMjMsIkciOjgzLCJCIjozOX19LCJMaW5lV2VpZ2h0IjoxLjAsIkxpbmVUeXBlIjowLCJQYXJlbnRTdHlsZSI6bnVsbH0sIklzQmVsb3dUaW1lYmFuZCI6dHJ1ZSwiUG9zaXRpb25PblRhc2siOjAsIkhpZGVEYXRlIjp0cnVlLCJTaGFwZVNpemUiOjMsIlNwYWNpbmciOjEuMCwiUGFkZGluZyI6eyIkaWQiOiIyMDQiLCJUb3AiOjcsIkxlZnQiOjMsIlJpZ2h0IjowLCJCb3R0b20iOjJ9LCJTaGFwZVN0eWxlIjp7IiRpZCI6IjIwNSIsIk1hcmdpbiI6eyIkaWQiOiIyMDYiLCJUb3AiOjAsIkxlZnQiOjAsIlJpZ2h0IjowLCJCb3R0b20iOjB9LCJQYWRkaW5nIjp7IiRpZCI6IjIwNyIsIlRvcCI6MCwiTGVmdCI6MCwiUmlnaHQiOjAsIkJvdHRvbSI6MH0sIkJhY2tncm91bmQiOnsiJGlkIjoiMjA4IiwiQ29sb3IiOnsiJGlkIjoiMjA5IiwiQSI6MjU1LCJSIjoyMjMsIkciOjgzLCJCIjozOX19LCJJc1Zpc2libGUiOnRydWUsIldpZHRoIjoyMC4wLCJIZWlnaHQiOjIyLjIyMjIyMjIyMjIyMjIyMSwiQm9yZGVyU3R5bGUiOnsiJGlkIjoiMjEwIiwiTGluZUNvbG9yIjp7IiRyZWYiOiI2NSJ9LCJMaW5lV2VpZ2h0IjowLjAsIkxpbmVUeXBlIjowLCJQYXJlbnRTdHlsZSI6bnVsbH0sIlBhcmVudFN0eWxlIjpudWxsfSwiVGl0bGVTdHlsZSI6eyIkaWQiOiIyMTEiLCJGb250U2V0dGluZ3MiOnsiJGlkIjoiMjEyIiwiRm9udFNpemUiOjksIkZvbnROYW1lIjoiQXJpYWwiLCJJc0JvbGQiOnRydWUsIklzSXRhbGljIjpmYWxzZSwiSXNVbmRlcmxpbmVkIjpmYWxzZSwiUGFyZW50U3R5bGUiOm51bGx9LCJBdXRvU2l6ZSI6MCwiRm9yZWdyb3VuZCI6eyIkaWQiOiIyMTMiLCJDb2xvciI6eyIkaWQiOiIyMTQiLCJBIjoyNTUsIlIiOjk0LCJHIjo5NCwiQiI6OTR9fSwiTWF4V2lkdGgiOjIwMC4wLCJNYXhIZWlnaHQiOiJJbmZpbml0eSIsIlNtYXJ0Rm9yZWdyb3VuZElzQWN0aXZlIjpmYWxzZSwiSG9yaXpvbnRhbEFsaWdubWVudCI6MSwiVmVydGljYWxBbGlnbm1lbnQiOjAsIlNtYXJ0Rm9yZWdyb3VuZCI6bnVsbCwiQmFja2dyb3VuZEZpbGxUeXBlIjowLCJNYXJnaW4iOnsiJGlkIjoiMjE1IiwiVG9wIjowLCJMZWZ0IjowLCJSaWdodCI6MCwiQm90dG9tIjowfSwiUGFkZGluZyI6eyIkaWQiOiIyMTYiLCJUb3AiOjAsIkxlZnQiOjAsIlJpZ2h0IjowLCJCb3R0b20iOjB9LCJCYWNrZ3JvdW5kIjp7IiRyZWYiOiI3MyJ9LCJJc1Zpc2libGUiOnRydWUsIldpZHRoIjowLjAsIkhlaWdodCI6MC4wLCJCb3JkZXJTdHlsZSI6eyIkaWQiOiIyMTciLCJMaW5lQ29sb3IiOm51bGwsIkxpbmVXZWlnaHQiOjAuMCwiTGluZVR5cGUiOjAsIlBhcmVudFN0eWxlIjpudWxsfSwiUGFyZW50U3R5bGUiOm51bGx9LCJEYXRlU3R5bGUiOnsiJGlkIjoiMjE4IiwiRm9udFNldHRpbmdzIjp7IiRpZCI6IjIxOSIsIkZvbnRTaXplIjo5LCJGb250TmFtZSI6IkFyaWFsIiwiSXNCb2xkIjpmYWxzZSwiSXNJdGFsaWMiOmZhbHNlLCJJc1VuZGVybGluZWQiOmZhbHNlLCJQYXJlbnRTdHlsZSI6bnVsbH0sIkF1dG9TaXplIjowLCJGb3JlZ3JvdW5kIjp7IiRpZCI6IjIyMCIsIkNvbG9yIjp7IiRyZWYiOiI3NyJ9fSwiTWF4V2lkdGgiOjIwMC4wLCJNYXhIZWlnaHQiOiJJbmZpbml0eSIsIlNtYXJ0Rm9yZWdyb3VuZElzQWN0aXZlIjpmYWxzZSwiSG9yaXpvbnRhbEFsaWdubWVudCI6MSwiVmVydGljYWxBbGlnbm1lbnQiOjAsIlNtYXJ0Rm9yZWdyb3VuZCI6bnVsbCwiQmFja2dyb3VuZEZpbGxUeXBlIjowLCJNYXJnaW4iOnsiJGlkIjoiMjIxIiwiVG9wIjowLCJMZWZ0IjowLCJSaWdodCI6MCwiQm90dG9tIjowfSwiUGFkZGluZyI6eyIkaWQiOiIyMjIiLCJUb3AiOjAsIkxlZnQiOjAsIlJpZ2h0IjowLCJCb3R0b20iOjB9LCJCYWNrZ3JvdW5kIjp7IiRyZWYiOiI4MCJ9LCJJc1Zpc2libGUiOmZhbHNlLCJXaWR0aCI6MC4wLCJIZWlnaHQiOjAuMCwiQm9yZGVyU3R5bGUiOnsiJGlkIjoiMjIzIiwiTGluZUNvbG9yIjpudWxsLCJMaW5lV2VpZ2h0IjowLjAsIkxpbmVUeXBlIjowLCJQYXJlbnRTdHlsZSI6bnVsbH0sIlBhcmVudFN0eWxlIjpudWxsfSwiRGF0ZUZvcm1hdCI6eyIkaWQiOiIyMj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ODIifX0sIldlZWtOdW1iZXJpbmciOnsiJGlkIjoiMjI1IiwiRm9ybWF0IjowLCJJc1Zpc2libGUiOmZhbHNlLCJMYXN0S25vd25WaXNpYmlsaXR5U3RhdGUiOmZhbHNlfSwiSXNWaXNpYmxlIjp0cnVlLCJQYXJlbnRTdHlsZSI6bnVsbH0sIkluZGV4IjoxLCJQZXJjZW50YWdlQ29tcGxldGUiOm51bGwsIlBvc2l0aW9uIjp7IlJhdGlvIjowLjAsIklzQ3VzdG9tIjpmYWxzZX0sIkRhdGVGb3JtYXQiOnsiJHJlZiI6IjIyNCJ9LCJXZWVrTnVtYmVyaW5nIjp7IiRpZCI6IjIyNiIsIkZvcm1hdCI6MCwiSXNWaXNpYmxlIjpmYWxzZSwiTGFzdEtub3duVmlzaWJpbGl0eVN0YXRlIjpmYWxzZX0sIlJlbGF0ZWRUYXNrSWQiOiIwMDAwMDAwMC0wMDAwLTAwMDAtMDAwMC0wMDAwMDAwMDAwMDAiLCJJZCI6IjM2MmM3MjEzLTFkZDItNGUwNC05NjFmLTA5NzE4MDIxMTljOCIsIkltcG9ydElkIjpudWxsLCJUaXRsZSI6IkltYWdlIFJvbGxlZCBPdXQiLCJOb3RlIjpudWxsLCJIeXBlcmxpbmsiOnsiJGlkIjoiMjI3IiwiQWRkcmVzcyI6IiIsIlN1YkFkZHJlc3MiOiIifSwiSXNDaGFuZ2VkIjpmYWxzZSwiSXNOZXciOmZhbHNlfSx7IiRpZCI6IjIyOCIsIkRhdGUiOiIyMDIxLTAzLTA0VDIzOjU5OjAwIiwiU3R5bGUiOnsiJGlkIjoiMjI5IiwiU2hhcGUiOjAsIkNvbm5lY3Rvck1hcmdpbiI6eyIkaWQiOiIyMzAiLCJUb3AiOjAsIkxlZnQiOjIsIlJpZ2h0IjoyLCJCb3R0b20iOjB9LCJDb25uZWN0b3JTdHlsZSI6eyIkaWQiOiIyMzEiLCJMaW5lQ29sb3IiOnsiJGlkIjoiMjMyIiwiJHR5cGUiOiJOTFJFLkNvbW1vbi5Eb20uU29saWRDb2xvckJydXNoLCBOTFJFLkNvbW1vbiIsIkNvbG9yIjp7IiRpZCI6IjIzMyIsIkEiOjEyNywiUiI6MjIzLCJHIjo4MywiQiI6Mzl9fSwiTGluZVdlaWdodCI6MS4wLCJMaW5lVHlwZSI6MCwiUGFyZW50U3R5bGUiOm51bGx9LCJJc0JlbG93VGltZWJhbmQiOnRydWUsIlBvc2l0aW9uT25UYXNrIjowLCJIaWRlRGF0ZSI6dHJ1ZSwiU2hhcGVTaXplIjozLCJTcGFjaW5nIjoxLjAsIlBhZGRpbmciOnsiJGlkIjoiMjM0IiwiVG9wIjo3LCJMZWZ0IjozLCJSaWdodCI6MCwiQm90dG9tIjoyfSwiU2hhcGVTdHlsZSI6eyIkaWQiOiIyMzUiLCJNYXJnaW4iOnsiJGlkIjoiMjM2IiwiVG9wIjowLCJMZWZ0IjowLCJSaWdodCI6MCwiQm90dG9tIjowfSwiUGFkZGluZyI6eyIkaWQiOiIyMzciLCJUb3AiOjAsIkxlZnQiOjAsIlJpZ2h0IjowLCJCb3R0b20iOjB9LCJCYWNrZ3JvdW5kIjp7IiRpZCI6IjIzOCIsIkNvbG9yIjp7IiRpZCI6IjIzOSIsIkEiOjI1NSwiUiI6MjIzLCJHIjo4MywiQiI6Mzl9fSwiSXNWaXNpYmxlIjp0cnVlLCJXaWR0aCI6MjAuMCwiSGVpZ2h0IjoyMi4yMjIyMjIyMjIyMjIyMjEsIkJvcmRlclN0eWxlIjp7IiRpZCI6IjI0MCIsIkxpbmVDb2xvciI6eyIkcmVmIjoiNjUifSwiTGluZVdlaWdodCI6MC4wLCJMaW5lVHlwZSI6MCwiUGFyZW50U3R5bGUiOm51bGx9LCJQYXJlbnRTdHlsZSI6bnVsbH0sIlRpdGxlU3R5bGUiOnsiJGlkIjoiMjQxIiwiRm9udFNldHRpbmdzIjp7IiRpZCI6IjI0MiIsIkZvbnRTaXplIjo5LCJGb250TmFtZSI6IkFyaWFsIiwiSXNCb2xkIjp0cnVlLCJJc0l0YWxpYyI6ZmFsc2UsIklzVW5kZXJsaW5lZCI6ZmFsc2UsIlBhcmVudFN0eWxlIjpudWxsfSwiQXV0b1NpemUiOjAsIkZvcmVncm91bmQiOnsiJGlkIjoiMjQzIiwiQ29sb3IiOnsiJGlkIjoiMjQ0IiwiQSI6MjU1LCJSIjo5NCwiRyI6OTQsIkIiOjk0fX0sIk1heFdpZHRoIjoyMDAuMCwiTWF4SGVpZ2h0IjoiSW5maW5pdHkiLCJTbWFydEZvcmVncm91bmRJc0FjdGl2ZSI6ZmFsc2UsIkhvcml6b250YWxBbGlnbm1lbnQiOjEsIlZlcnRpY2FsQWxpZ25tZW50IjowLCJTbWFydEZvcmVncm91bmQiOm51bGwsIkJhY2tncm91bmRGaWxsVHlwZSI6MCwiTWFyZ2luIjp7IiRpZCI6IjI0NSIsIlRvcCI6MCwiTGVmdCI6MCwiUmlnaHQiOjAsIkJvdHRvbSI6MH0sIlBhZGRpbmciOnsiJGlkIjoiMjQ2IiwiVG9wIjowLCJMZWZ0IjowLCJSaWdodCI6MCwiQm90dG9tIjowfSwiQmFja2dyb3VuZCI6eyIkcmVmIjoiNzMifSwiSXNWaXNpYmxlIjp0cnVlLCJXaWR0aCI6MC4wLCJIZWlnaHQiOjAuMCwiQm9yZGVyU3R5bGUiOnsiJGlkIjoiMjQ3IiwiTGluZUNvbG9yIjpudWxsLCJMaW5lV2VpZ2h0IjowLjAsIkxpbmVUeXBlIjowLCJQYXJlbnRTdHlsZSI6bnVsbH0sIlBhcmVudFN0eWxlIjpudWxsfSwiRGF0ZVN0eWxlIjp7IiRpZCI6IjI0OCIsIkZvbnRTZXR0aW5ncyI6eyIkaWQiOiIyNDkiLCJGb250U2l6ZSI6OSwiRm9udE5hbWUiOiJBcmlhbCIsIklzQm9sZCI6ZmFsc2UsIklzSXRhbGljIjpmYWxzZSwiSXNVbmRlcmxpbmVkIjpmYWxzZSwiUGFyZW50U3R5bGUiOm51bGx9LCJBdXRvU2l6ZSI6MCwiRm9yZWdyb3VuZCI6eyIkaWQiOiIyNTAiLCJDb2xvciI6eyIkcmVmIjoiNzcifX0sIk1heFdpZHRoIjoyMDAuMCwiTWF4SGVpZ2h0IjoiSW5maW5pdHkiLCJTbWFydEZvcmVncm91bmRJc0FjdGl2ZSI6ZmFsc2UsIkhvcml6b250YWxBbGlnbm1lbnQiOjEsIlZlcnRpY2FsQWxpZ25tZW50IjowLCJTbWFydEZvcmVncm91bmQiOm51bGwsIkJhY2tncm91bmRGaWxsVHlwZSI6MCwiTWFyZ2luIjp7IiRpZCI6IjI1MSIsIlRvcCI6MCwiTGVmdCI6MCwiUmlnaHQiOjAsIkJvdHRvbSI6MH0sIlBhZGRpbmciOnsiJGlkIjoiMjUyIiwiVG9wIjowLCJMZWZ0IjowLCJSaWdodCI6MCwiQm90dG9tIjowfSwiQmFja2dyb3VuZCI6eyIkcmVmIjoiODAifSwiSXNWaXNpYmxlIjpmYWxzZSwiV2lkdGgiOjAuMCwiSGVpZ2h0IjowLjAsIkJvcmRlclN0eWxlIjp7IiRpZCI6IjI1MyIsIkxpbmVDb2xvciI6bnVsbCwiTGluZVdlaWdodCI6MC4wLCJMaW5lVHlwZSI6MCwiUGFyZW50U3R5bGUiOm51bGx9LCJQYXJlbnRTdHlsZSI6bnVsbH0sIkRhdGVGb3JtYXQiOnsiJGlkIjoiMjU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gyIn19LCJXZWVrTnVtYmVyaW5nIjp7IiRpZCI6IjI1NSIsIkZvcm1hdCI6MCwiSXNWaXNpYmxlIjpmYWxzZSwiTGFzdEtub3duVmlzaWJpbGl0eVN0YXRlIjpmYWxzZX0sIklzVmlzaWJsZSI6dHJ1ZSwiUGFyZW50U3R5bGUiOm51bGx9LCJJbmRleCI6MiwiUGVyY2VudGFnZUNvbXBsZXRlIjpudWxsLCJQb3NpdGlvbiI6eyJSYXRpbyI6MC4wLCJJc0N1c3RvbSI6ZmFsc2V9LCJEYXRlRm9ybWF0Ijp7IiRyZWYiOiIyNTQifSwiV2Vla051bWJlcmluZyI6eyIkaWQiOiIyNTYiLCJGb3JtYXQiOjAsIklzVmlzaWJsZSI6ZmFsc2UsIkxhc3RLbm93blZpc2liaWxpdHlTdGF0ZSI6ZmFsc2V9LCJSZWxhdGVkVGFza0lkIjoiMDAwMDAwMDAtMDAwMC0wMDAwLTAwMDAtMDAwMDAwMDAwMDAwIiwiSWQiOiIwYzZhNjkyZS05Y2YzLTRhYjMtODJhMS0xZTUwOTBkN2YzZjMiLCJJbXBvcnRJZCI6bnVsbCwiVGl0bGUiOiJJbWFnZSBBcHByb3ZlZCIsIk5vdGUiOm51bGwsIkh5cGVybGluayI6eyIkaWQiOiIyNTciLCJBZGRyZXNzIjoiIiwiU3ViQWRkcmVzcyI6IiJ9LCJJc0NoYW5nZWQiOmZhbHNlLCJJc05ldyI6ZmFsc2V9LHsiJGlkIjoiMjU4IiwiRGF0ZSI6IjIwMjEtMDMtMTdUMjM6NTk6MDAiLCJTdHlsZSI6eyIkaWQiOiIyNTkiLCJTaGFwZSI6MiwiQ29ubmVjdG9yTWFyZ2luIjp7IiRpZCI6IjI2MCIsIlRvcCI6MCwiTGVmdCI6MiwiUmlnaHQiOjIsIkJvdHRvbSI6MH0sIkNvbm5lY3RvclN0eWxlIjp7IiRpZCI6IjI2MSIsIkxpbmVDb2xvciI6eyIkaWQiOiIyNjIiLCIkdHlwZSI6Ik5MUkUuQ29tbW9uLkRvbS5Tb2xpZENvbG9yQnJ1c2gsIE5MUkUuQ29tbW9uIiwiQ29sb3IiOnsiJGlkIjoiMjYzIiwiQSI6MTI3LCJSIjo4MywiRyI6OTIsIkIiOjE5fX0sIkxpbmVXZWlnaHQiOjEuMCwiTGluZVR5cGUiOjAsIlBhcmVudFN0eWxlIjpudWxsfSwiSXNCZWxvd1RpbWViYW5kIjpmYWxzZSwiUG9zaXRpb25PblRhc2siOjAsIkhpZGVEYXRlIjp0cnVlLCJTaGFwZVNpemUiOjMsIlNwYWNpbmciOjEuMCwiUGFkZGluZyI6eyIkaWQiOiIyNjQiLCJUb3AiOjcsIkxlZnQiOjMsIlJpZ2h0IjowLCJCb3R0b20iOjJ9LCJTaGFwZVN0eWxlIjp7IiRpZCI6IjI2NSIsIk1hcmdpbiI6eyIkaWQiOiIyNjYiLCJUb3AiOjAsIkxlZnQiOjAsIlJpZ2h0IjowLCJCb3R0b20iOjB9LCJQYWRkaW5nIjp7IiRpZCI6IjI2NyIsIlRvcCI6MCwiTGVmdCI6MCwiUmlnaHQiOjAsIkJvdHRvbSI6MH0sIkJhY2tncm91bmQiOnsiJGlkIjoiMjY4IiwiQ29sb3IiOnsiJGlkIjoiMjY5IiwiQSI6MjU1LCJSIjoxNjYsIkciOjE4MywiQiI6Mzl9fSwiSXNWaXNpYmxlIjp0cnVlLCJXaWR0aCI6MTcuNzc3Nzc3Nzc3Nzc3Nzc5LCJIZWlnaHQiOjE3Ljc3Nzc3Nzc3Nzc3Nzc3OSwiQm9yZGVyU3R5bGUiOnsiJGlkIjoiMjcwIiwiTGluZUNvbG9yIjp7IiRyZWYiOiI2NSJ9LCJMaW5lV2VpZ2h0IjowLjAsIkxpbmVUeXBlIjowLCJQYXJlbnRTdHlsZSI6bnVsbH0sIlBhcmVudFN0eWxlIjpudWxsfSwiVGl0bGVTdHlsZSI6eyIkaWQiOiIyNzEiLCJGb250U2V0dGluZ3MiOnsiJGlkIjoiMjcyIiwiRm9udFNpemUiOjksIkZvbnROYW1lIjoiQXJpYWwiLCJJc0JvbGQiOnRydWUsIklzSXRhbGljIjpmYWxzZSwiSXNVbmRlcmxpbmVkIjp0cnVlLCJQYXJlbnRTdHlsZSI6bnVsbH0sIkF1dG9TaXplIjowLCJGb3JlZ3JvdW5kIjp7IiRpZCI6IjI3MyIsIkNvbG9yIjp7IiRpZCI6IjI3NCIsIkEiOjI1NSwiUiI6ODMsIkciOjkyLCJCIjoxOX19LCJNYXhXaWR0aCI6MjAwLjAsIk1heEhlaWdodCI6IkluZmluaXR5IiwiU21hcnRGb3JlZ3JvdW5kSXNBY3RpdmUiOmZhbHNlLCJIb3Jpem9udGFsQWxpZ25tZW50IjowLCJWZXJ0aWNhbEFsaWdubWVudCI6MCwiU21hcnRGb3JlZ3JvdW5kIjpudWxsLCJCYWNrZ3JvdW5kRmlsbFR5cGUiOjAsIk1hcmdpbiI6eyIkaWQiOiIyNzUiLCJUb3AiOjAsIkxlZnQiOjAsIlJpZ2h0IjowLCJCb3R0b20iOjB9LCJQYWRkaW5nIjp7IiRpZCI6IjI3NiIsIlRvcCI6MCwiTGVmdCI6MCwiUmlnaHQiOjAsIkJvdHRvbSI6MH0sIkJhY2tncm91bmQiOnsiJHJlZiI6IjczIn0sIklzVmlzaWJsZSI6dHJ1ZSwiV2lkdGgiOjAuMCwiSGVpZ2h0IjowLjAsIkJvcmRlclN0eWxlIjp7IiRpZCI6IjI3NyIsIkxpbmVDb2xvciI6bnVsbCwiTGluZVdlaWdodCI6MC4wLCJMaW5lVHlwZSI6MCwiUGFyZW50U3R5bGUiOm51bGx9LCJQYXJlbnRTdHlsZSI6bnVsbH0sIkRhdGVTdHlsZSI6eyIkaWQiOiIyNzgiLCJGb250U2V0dGluZ3MiOnsiJGlkIjoiMjc5IiwiRm9udFNpemUiOjksIkZvbnROYW1lIjoiQXJpYWwiLCJJc0JvbGQiOmZhbHNlLCJJc0l0YWxpYyI6ZmFsc2UsIklzVW5kZXJsaW5lZCI6ZmFsc2UsIlBhcmVudFN0eWxlIjpudWxsfSwiQXV0b1NpemUiOjAsIkZvcmVncm91bmQiOnsiJGlkIjoiMjgwIiwiQ29sb3IiOnsiJHJlZiI6Ijc3In19LCJNYXhXaWR0aCI6MjAwLjAsIk1heEhlaWdodCI6IkluZmluaXR5IiwiU21hcnRGb3JlZ3JvdW5kSXNBY3RpdmUiOmZhbHNlLCJIb3Jpem9udGFsQWxpZ25tZW50IjowLCJWZXJ0aWNhbEFsaWdubWVudCI6MCwiU21hcnRGb3JlZ3JvdW5kIjpudWxsLCJCYWNrZ3JvdW5kRmlsbFR5cGUiOjAsIk1hcmdpbiI6eyIkaWQiOiIyODEiLCJUb3AiOjAsIkxlZnQiOjAsIlJpZ2h0IjowLCJCb3R0b20iOjB9LCJQYWRkaW5nIjp7IiRpZCI6IjI4MiIsIlRvcCI6MCwiTGVmdCI6MCwiUmlnaHQiOjAsIkJvdHRvbSI6MH0sIkJhY2tncm91bmQiOnsiJHJlZiI6IjgwIn0sIklzVmlzaWJsZSI6ZmFsc2UsIldpZHRoIjowLjAsIkhlaWdodCI6MC4wLCJCb3JkZXJTdHlsZSI6eyIkaWQiOiIyODMiLCJMaW5lQ29sb3IiOm51bGwsIkxpbmVXZWlnaHQiOjAuMCwiTGluZVR5cGUiOjAsIlBhcmVudFN0eWxlIjpudWxsfSwiUGFyZW50U3R5bGUiOm51bGx9LCJEYXRlRm9ybWF0Ijp7IiRpZCI6IjI4N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4MiJ9fSwiV2Vla051bWJlcmluZyI6eyIkaWQiOiIyODUiLCJGb3JtYXQiOjAsIklzVmlzaWJsZSI6ZmFsc2UsIkxhc3RLbm93blZpc2liaWxpdHlTdGF0ZSI6ZmFsc2V9LCJJc1Zpc2libGUiOnRydWUsIlBhcmVudFN0eWxlIjpudWxsfSwiSW5kZXgiOjMsIlBlcmNlbnRhZ2VDb21wbGV0ZSI6bnVsbCwiUG9zaXRpb24iOnsiUmF0aW8iOjAuMCwiSXNDdXN0b20iOmZhbHNlfSwiRGF0ZUZvcm1hdCI6eyIkcmVmIjoiMjg0In0sIldlZWtOdW1iZXJpbmciOnsiJGlkIjoiMjg2IiwiRm9ybWF0IjowLCJJc1Zpc2libGUiOmZhbHNlLCJMYXN0S25vd25WaXNpYmlsaXR5U3RhdGUiOmZhbHNlfSwiUmVsYXRlZFRhc2tJZCI6IjAwMDAwMDAwLTAwMDAtMDAwMC0wMDAwLTAwMDAwMDAwMDAwMCIsIklkIjoiZjZiMzE1ZGItNmZmNS00YmRjLWE3NjgtODcxMGViYmI0YzE2IiwiSW1wb3J0SWQiOm51bGwsIlRpdGxlIjoiUHJvZHVjdGlvbiIsIk5vdGUiOm51bGwsIkh5cGVybGluayI6eyIkaWQiOiIyODciLCJBZGRyZXNzIjoiIiwiU3ViQWRkcmVzcyI6IiJ9LCJJc0NoYW5nZWQiOmZhbHNlLCJJc05ldyI6ZmFsc2V9LHsiJGlkIjoiMjg4IiwiRGF0ZSI6IjIwMjEtMDMtMjBUMjM6NTk6MDAiLCJTdHlsZSI6eyIkaWQiOiIyODkiLCJTaGFwZSI6MTEsIkNvbm5lY3Rvck1hcmdpbiI6eyIkaWQiOiIyOTAiLCJUb3AiOjAsIkxlZnQiOjIsIlJpZ2h0IjoyLCJCb3R0b20iOjB9LCJDb25uZWN0b3JTdHlsZSI6eyIkaWQiOiIyOTEiLCJMaW5lQ29sb3IiOnsiJGlkIjoiMjkyIiwiJHR5cGUiOiJOTFJFLkNvbW1vbi5Eb20uU29saWRDb2xvckJydXNoLCBOTFJFLkNvbW1vbiIsIkNvbG9yIjp7IiRpZCI6IjI5MyIsIkEiOjEyNywiUiI6MTY2LCJHIjoxODMsIkIiOjM5fX0sIkxpbmVXZWlnaHQiOjEuMCwiTGluZVR5cGUiOjAsIlBhcmVudFN0eWxlIjpudWxsfSwiSXNCZWxvd1RpbWViYW5kIjp0cnVlLCJQb3NpdGlvbk9uVGFzayI6MCwiSGlkZURhdGUiOnRydWUsIlNoYXBlU2l6ZSI6MywiU3BhY2luZyI6MS4wLCJQYWRkaW5nIjp7IiRpZCI6IjI5NCIsIlRvcCI6NywiTGVmdCI6MywiUmlnaHQiOjAsIkJvdHRvbSI6Mn0sIlNoYXBlU3R5bGUiOnsiJGlkIjoiMjk1IiwiTWFyZ2luIjp7IiRpZCI6IjI5NiIsIlRvcCI6MCwiTGVmdCI6MCwiUmlnaHQiOjAsIkJvdHRvbSI6MH0sIlBhZGRpbmciOnsiJGlkIjoiMjk3IiwiVG9wIjowLCJMZWZ0IjowLCJSaWdodCI6MCwiQm90dG9tIjowfSwiQmFja2dyb3VuZCI6eyIkaWQiOiIyOTgiLCJDb2xvciI6eyIkaWQiOiIyOTkiLCJBIjoyNTUsIlIiOjE2NiwiRyI6MTgzLCJCIjozOX19LCJJc1Zpc2libGUiOnRydWUsIldpZHRoIjoyNC4wLCJIZWlnaHQiOjI2LjY2NjY2NjY2NjY2NjY2OCwiQm9yZGVyU3R5bGUiOnsiJGlkIjoiMzAwIiwiTGluZUNvbG9yIjp7IiRyZWYiOiI2NSJ9LCJMaW5lV2VpZ2h0IjowLjAsIkxpbmVUeXBlIjowLCJQYXJlbnRTdHlsZSI6bnVsbH0sIlBhcmVudFN0eWxlIjpudWxsfSwiVGl0bGVTdHlsZSI6eyIkaWQiOiIzMDEiLCJGb250U2V0dGluZ3MiOnsiJGlkIjoiMzAyIiwiRm9udFNpemUiOjksIkZvbnROYW1lIjoiQXJpYWwiLCJJc0JvbGQiOnRydWUsIklzSXRhbGljIjpmYWxzZSwiSXNVbmRlcmxpbmVkIjpmYWxzZSwiUGFyZW50U3R5bGUiOm51bGx9LCJBdXRvU2l6ZSI6MCwiRm9yZWdyb3VuZCI6eyIkaWQiOiIzMDMiLCJDb2xvciI6eyIkaWQiOiIzMDQ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MzA1IiwiVG9wIjowLCJMZWZ0IjowLCJSaWdodCI6MCwiQm90dG9tIjowfSwiUGFkZGluZyI6eyIkaWQiOiIzMDYiLCJUb3AiOjAsIkxlZnQiOjAsIlJpZ2h0IjowLCJCb3R0b20iOjB9LCJCYWNrZ3JvdW5kIjp7IiRyZWYiOiI3MyJ9LCJJc1Zpc2libGUiOnRydWUsIldpZHRoIjowLjAsIkhlaWdodCI6MC4wLCJCb3JkZXJTdHlsZSI6eyIkaWQiOiIzMDciLCJMaW5lQ29sb3IiOm51bGwsIkxpbmVXZWlnaHQiOjAuMCwiTGluZVR5cGUiOjAsIlBhcmVudFN0eWxlIjpudWxsfSwiUGFyZW50U3R5bGUiOm51bGx9LCJEYXRlU3R5bGUiOnsiJGlkIjoiMzA4IiwiRm9udFNldHRpbmdzIjp7IiRpZCI6IjMwOSIsIkZvbnRTaXplIjo5LCJGb250TmFtZSI6IkFyaWFsIiwiSXNCb2xkIjpmYWxzZSwiSXNJdGFsaWMiOmZhbHNlLCJJc1VuZGVybGluZWQiOmZhbHNlLCJQYXJlbnRTdHlsZSI6bnVsbH0sIkF1dG9TaXplIjowLCJGb3JlZ3JvdW5kIjp7IiRpZCI6IjMxMCIsIkNvbG9yIjp7IiRyZWYiOiI3NyJ9fSwiTWF4V2lkdGgiOjIwMC4wLCJNYXhIZWlnaHQiOiJJbmZpbml0eSIsIlNtYXJ0Rm9yZWdyb3VuZElzQWN0aXZlIjpmYWxzZSwiSG9yaXpvbnRhbEFsaWdubWVudCI6MSwiVmVydGljYWxBbGlnbm1lbnQiOjAsIlNtYXJ0Rm9yZWdyb3VuZCI6bnVsbCwiQmFja2dyb3VuZEZpbGxUeXBlIjowLCJNYXJnaW4iOnsiJGlkIjoiMzExIiwiVG9wIjowLCJMZWZ0IjowLCJSaWdodCI6MCwiQm90dG9tIjowfSwiUGFkZGluZyI6eyIkaWQiOiIzMTIiLCJUb3AiOjAsIkxlZnQiOjAsIlJpZ2h0IjowLCJCb3R0b20iOjB9LCJCYWNrZ3JvdW5kIjp7IiRyZWYiOiI4MCJ9LCJJc1Zpc2libGUiOmZhbHNlLCJXaWR0aCI6MC4wLCJIZWlnaHQiOjAuMCwiQm9yZGVyU3R5bGUiOnsiJGlkIjoiMzEzIiwiTGluZUNvbG9yIjpudWxsLCJMaW5lV2VpZ2h0IjowLjAsIkxpbmVUeXBlIjowLCJQYXJlbnRTdHlsZSI6bnVsbH0sIlBhcmVudFN0eWxlIjpudWxsfSwiRGF0ZUZvcm1hdCI6eyIkaWQiOiIzMT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ODIifX0sIldlZWtOdW1iZXJpbmciOnsiJGlkIjoiMzE1IiwiRm9ybWF0IjowLCJJc1Zpc2libGUiOmZhbHNlLCJMYXN0S25vd25WaXNpYmlsaXR5U3RhdGUiOmZhbHNlfSwiSXNWaXNpYmxlIjp0cnVlLCJQYXJlbnRTdHlsZSI6bnVsbH0sIkluZGV4Ijo0LCJQZXJjZW50YWdlQ29tcGxldGUiOm51bGwsIlBvc2l0aW9uIjp7IlJhdGlvIjowLjAsIklzQ3VzdG9tIjpmYWxzZX0sIkRhdGVGb3JtYXQiOnsiJHJlZiI6IjMxNCJ9LCJXZWVrTnVtYmVyaW5nIjp7IiRpZCI6IjMxNiIsIkZvcm1hdCI6MCwiSXNWaXNpYmxlIjpmYWxzZSwiTGFzdEtub3duVmlzaWJpbGl0eVN0YXRlIjpmYWxzZX0sIlJlbGF0ZWRUYXNrSWQiOiIwMDAwMDAwMC0wMDAwLTAwMDAtMDAwMC0wMDAwMDAwMDAwMDAiLCJJZCI6ImEwOGE5MWM5LTcwNGItNDMyNS05MTA3LTFhODM4NWJjYThlNCIsIkltcG9ydElkIjpudWxsLCJUaXRsZSI6IlByb2plY3QgSGFuZC1PZmYiLCJOb3RlIjpudWxsLCJIeXBlcmxpbmsiOnsiJGlkIjoiMzE3IiwiQWRkcmVzcyI6IiIsIlN1YkFkZHJlc3MiOiIifSwiSXNDaGFuZ2VkIjpmYWxzZSwiSXNOZXciOmZhbHNlfV0sIlRhc2tzIjpbeyIkaWQiOiIzMTgiLCJHcm91cE5hbWUiOm51bGwsIlN0YXJ0RGF0ZSI6IjIwMjEtMDEtMjdUMDA6MDA6MDBaIiwiRW5kRGF0ZSI6IjIwMjEtMDEtMzFUMjM6NTk6MDBaIiwiUGVyY2VudGFnZUNvbXBsZXRlIjowLjAsIlN0eWxlIjp7IiRpZCI6IjMxOSIsIlNoYXBlIjo3LCJTaGFwZVRoaWNrbmVzcyI6MywiRHVyYXRpb25Gb3JtYXQiOjAsIkluY2x1ZGVOb25Xb3JraW5nRGF5c0luRHVyYXRpb24iOmZhbHNlLCJQZXJjZW50YWdlQ29tcGxldGVTdHlsZSI6eyIkaWQiOiIzMjAiLCJGb250U2V0dGluZ3MiOnsiJGlkIjoiMzIxIiwiRm9udFNpemUiOjksIkZvbnROYW1lIjoiQXJpYWwiLCJJc0JvbGQiOmZhbHNlLCJJc0l0YWxpYyI6ZmFsc2UsIklzVW5kZXJsaW5lZCI6ZmFsc2UsIlBhcmVudFN0eWxlIjpudWxsfSwiQXV0b1NpemUiOjAsIkZvcmVncm91bmQiOnsiJHJlZiI6Ijg3In0sIk1heFdpZHRoIjo5NjAuMCwiTWF4SGVpZ2h0IjoiSW5maW5pdHkiLCJTbWFydEZvcmVncm91bmRJc0FjdGl2ZSI6ZmFsc2UsIkhvcml6b250YWxBbGlnbm1lbnQiOjAsIlZlcnRpY2FsQWxpZ25tZW50IjowLCJTbWFydEZvcmVncm91bmQiOm51bGwsIkJhY2tncm91bmRGaWxsVHlwZSI6MCwiTWFyZ2luIjp7IiRpZCI6IjMyMiIsIlRvcCI6MCwiTGVmdCI6MCwiUmlnaHQiOjAsIkJvdHRvbSI6MH0sIlBhZGRpbmciOnsiJGlkIjoiMzIzIiwiVG9wIjowLCJMZWZ0IjowLCJSaWdodCI6MCwiQm90dG9tIjowfSwiQmFja2dyb3VuZCI6eyIkcmVmIjoiOTEifSwiSXNWaXNpYmxlIjp0cnVlLCJXaWR0aCI6MC4wLCJIZWlnaHQiOjAuMCwiQm9yZGVyU3R5bGUiOnsiJGlkIjoiMzI0IiwiTGluZUNvbG9yIjpudWxsLCJMaW5lV2VpZ2h0IjowLjAsIkxpbmVUeXBlIjowLCJQYXJlbnRTdHlsZSI6bnVsbH0sIlBhcmVudFN0eWxlIjpudWxsfSwiRHVyYXRpb25TdHlsZSI6eyIkaWQiOiIzMjUiLCJGb250U2V0dGluZ3MiOnsiJGlkIjoiMzI2IiwiRm9udFNpemUiOjgsIkZvbnROYW1lIjoiQXJpYWwiLCJJc0JvbGQiOmZhbHNlLCJJc0l0YWxpYyI6ZmFsc2UsIklzVW5kZXJsaW5lZCI6ZmFsc2UsIlBhcmVudFN0eWxlIjpudWxsfSwiQXV0b1NpemUiOjAsIkZvcmVncm91bmQiOnsiJGlkIjoiMzI3IiwiQ29sb3IiOnsiJGlkIjoiMzI4IiwiQSI6MjU1LCJSIjo2NSwiRyI6MTM4LCJCIjoxNzl9fSwiTWF4V2lkdGgiOjk2MC4wLCJNYXhIZWlnaHQiOiJJbmZpbml0eSIsIlNtYXJ0Rm9yZWdyb3VuZElzQWN0aXZlIjpmYWxzZSwiSG9yaXpvbnRhbEFsaWdubWVudCI6MCwiVmVydGljYWxBbGlnbm1lbnQiOjAsIlNtYXJ0Rm9yZWdyb3VuZCI6bnVsbCwiQmFja2dyb3VuZEZpbGxUeXBlIjowLCJNYXJnaW4iOnsiJGlkIjoiMzI5IiwiVG9wIjowLCJMZWZ0IjowLCJSaWdodCI6MCwiQm90dG9tIjowfSwiUGFkZGluZyI6eyIkaWQiOiIzMzAiLCJUb3AiOjAsIkxlZnQiOjAsIlJpZ2h0IjowLCJCb3R0b20iOjB9LCJCYWNrZ3JvdW5kIjp7IiRyZWYiOiI5OCJ9LCJJc1Zpc2libGUiOnRydWUsIldpZHRoIjowLjAsIkhlaWdodCI6MC4wLCJCb3JkZXJTdHlsZSI6eyIkaWQiOiIzMzEiLCJMaW5lQ29sb3IiOm51bGwsIkxpbmVXZWlnaHQiOjAuMCwiTGluZVR5cGUiOjAsIlBhcmVudFN0eWxlIjpudWxsfSwiUGFyZW50U3R5bGUiOm51bGx9LCJIb3Jpem9udGFsQ29ubmVjdG9yU3R5bGUiOnsiJGlkIjoiMzMyIiwiTGluZUNvbG9yIjp7IiRyZWYiOiIxMDAifSwiTGluZVdlaWdodCI6MS4wLCJMaW5lVHlwZSI6MCwiUGFyZW50U3R5bGUiOm51bGx9LCJWZXJ0aWNhbENvbm5lY3RvclN0eWxlIjp7IiRpZCI6IjMzMyIsIkxpbmVDb2xvciI6eyIkcmVmIjoiMTAzIn0sIkxpbmVXZWlnaHQiOjAuMCwiTGluZVR5cGUiOjAsIlBhcmVudFN0eWxlIjpudWxsfSwiTWFyZ2luIjpudWxsLCJTdGFydERhdGVQb3NpdGlvbiI6NiwiRW5kRGF0ZVBvc2l0aW9uIjo2LCJEYXRlSXNWaXNpYmxlIjpmYWxzZSwiVGl0bGVQb3NpdGlvbiI6NSwiRHVyYXRpb25Qb3NpdGlvbiI6NCwiUGVyY2VudGFnZUNvbXBsZXRlZFBvc2l0aW9uIjo2LCJTcGFjaW5nIjo1LCJJc0JlbG93VGltZWJhbmQiOmZhbHNlLCJQZXJjZW50YWdlQ29tcGxldGVTaGFwZU9wYWNpdHkiOjM1LCJTaGFwZVN0eWxlIjp7IiRpZCI6IjMzNCIsIk1hcmdpbiI6eyIkaWQiOiIzMzUiLCJUb3AiOjAsIkxlZnQiOjQsIlJpZ2h0Ijo0LCJCb3R0b20iOjB9LCJQYWRkaW5nIjp7IiRpZCI6IjMzNiIsIlRvcCI6MCwiTGVmdCI6MCwiUmlnaHQiOjAsIkJvdHRvbSI6MH0sIkJhY2tncm91bmQiOnsiJGlkIjoiMzM3IiwiQ29sb3IiOnsiJGlkIjoiMzM4IiwiQSI6MjU1LCJSIjoxMzEsIkciOjEzMSwiQiI6MTMxfX0sIklzVmlzaWJsZSI6dHJ1ZSwiV2lkdGgiOjAuMCwiSGVpZ2h0IjoxMi4wLCJCb3JkZXJTdHlsZSI6eyIkaWQiOiIzMzkiLCJMaW5lQ29sb3IiOnsiJHJlZiI6IjExMSJ9LCJMaW5lV2VpZ2h0IjowLjAsIkxpbmVUeXBlIjowLCJQYXJlbnRTdHlsZSI6bnVsbH0sIlBhcmVudFN0eWxlIjpudWxsfSwiVGl0bGVTdHlsZSI6eyIkaWQiOiIzNDAiLCJGb250U2V0dGluZ3MiOnsiJGlkIjoiMzQxIiwiRm9udFNpemUiOjksIkZvbnROYW1lIjoiQXJpYWwiLCJJc0JvbGQiOmZhbHNlLCJJc0l0YWxpYyI6ZmFsc2UsIklzVW5kZXJsaW5lZCI6ZmFsc2UsIlBhcmVudFN0eWxlIjpudWxsfSwiQXV0b1NpemUiOjAsIkZvcmVncm91bmQiOnsiJGlkIjoiMzQyIiwiQ29sb3IiOnsiJGlkIjoiMzQzIiwiQSI6MjU1LCJSIjo5NCwiRyI6OTQsIkIiOjk0fX0sIk1heFdpZHRoIjo5NjAuMCwiTWF4SGVpZ2h0IjoiSW5maW5pdHkiLCJTbWFydEZvcmVncm91bmRJc0FjdGl2ZSI6ZmFsc2UsIkhvcml6b250YWxBbGlnbm1lbnQiOjAsIlZlcnRpY2FsQWxpZ25tZW50IjowLCJTbWFydEZvcmVncm91bmQiOm51bGwsIkJhY2tncm91bmRGaWxsVHlwZSI6MCwiTWFyZ2luIjp7IiRpZCI6IjM0NCIsIlRvcCI6MCwiTGVmdCI6MCwiUmlnaHQiOjAsIkJvdHRvbSI6MH0sIlBhZGRpbmciOnsiJGlkIjoiMzQ1IiwiVG9wIjowLCJMZWZ0IjowLCJSaWdodCI6MCwiQm90dG9tIjowfSwiQmFja2dyb3VuZCI6eyIkcmVmIjoiMTE5In0sIklzVmlzaWJsZSI6dHJ1ZSwiV2lkdGgiOjAuMCwiSGVpZ2h0IjowLjAsIkJvcmRlclN0eWxlIjp7IiRpZCI6IjM0NiIsIkxpbmVDb2xvciI6bnVsbCwiTGluZVdlaWdodCI6MC4wLCJMaW5lVHlwZSI6MCwiUGFyZW50U3R5bGUiOm51bGx9LCJQYXJlbnRTdHlsZSI6bnVsbH0sIkRhdGVTdHlsZSI6eyIkaWQiOiIzNDciLCJGb250U2V0dGluZ3MiOnsiJGlkIjoiMzQ4IiwiRm9udFNpemUiOjksIkZvbnROYW1lIjoiQXJpYWwiLCJJc0JvbGQiOmZhbHNlLCJJc0l0YWxpYyI6ZmFsc2UsIklzVW5kZXJsaW5lZCI6ZmFsc2UsIlBhcmVudFN0eWxlIjpudWxsfSwiQXV0b1NpemUiOjAsIkZvcmVncm91bmQiOnsiJGlkIjoiMzQ5IiwiQ29sb3IiOnsiJGlkIjoiMzUwIiwiQSI6MjU1LCJSIjoxMzEsIkciOjEzMSwiQiI6MTMxfX0sIk1heFdpZHRoIjo5NjAuMCwiTWF4SGVpZ2h0IjoiSW5maW5pdHkiLCJTbWFydEZvcmVncm91bmRJc0FjdGl2ZSI6ZmFsc2UsIkhvcml6b250YWxBbGlnbm1lbnQiOjAsIlZlcnRpY2FsQWxpZ25tZW50IjowLCJTbWFydEZvcmVncm91bmQiOm51bGwsIkJhY2tncm91bmRGaWxsVHlwZSI6MCwiTWFyZ2luIjp7IiRpZCI6IjM1MSIsIlRvcCI6MCwiTGVmdCI6MCwiUmlnaHQiOjAsIkJvdHRvbSI6MH0sIlBhZGRpbmciOnsiJGlkIjoiMzUyIiwiVG9wIjowLCJMZWZ0IjowLCJSaWdodCI6MCwiQm90dG9tIjowfSwiQmFja2dyb3VuZCI6eyIkcmVmIjoiMTI2In0sIklzVmlzaWJsZSI6ZmFsc2UsIldpZHRoIjowLjAsIkhlaWdodCI6MC4wLCJCb3JkZXJTdHlsZSI6eyIkaWQiOiIzNTMiLCJMaW5lQ29sb3IiOm51bGwsIkxpbmVXZWlnaHQiOjAuMCwiTGluZVR5cGUiOjAsIlBhcmVudFN0eWxlIjpudWxsfSwiUGFyZW50U3R5bGUiOm51bGx9LCJEYXRlRm9ybWF0Ijp7IiRpZCI6IjM1N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jgifX0sIldlZWtOdW1iZXJpbmciOnsiJGlkIjoiMzU1IiwiRm9ybWF0IjowLCJJc1Zpc2libGUiOmZhbHNlLCJMYXN0S25vd25WaXNpYmlsaXR5U3RhdGUiOmZhbHNlfSwiSXNWaXNpYmxlIjp0cnVlLCJQYXJlbnRTdHlsZSI6bnVsbH0sIkluZGV4Ijo1LCJTbWFydER1cmF0aW9uQWN0aXZhdGVkIjpmYWxzZSwiRGF0ZUZvcm1hdCI6eyIkcmVmIjoiMzU0In0sIldlZWtOdW1iZXJpbmciOnsiJGlkIjoiMzU2IiwiRm9ybWF0IjowLCJJc1Zpc2libGUiOmZhbHNlLCJMYXN0S25vd25WaXNpYmlsaXR5U3RhdGUiOmZhbHNlfSwiSWQiOiJjNzhiOTE4MS0xOWMyLTQ0ZDEtYjIxYi04ZGUxM2UwMWVmMGUiLCJJbXBvcnRJZCI6bnVsbCwiVGl0bGUiOiJQQyBJbWFnZSBBbmFseXNpcyIsIk5vdGUiOm51bGwsIkh5cGVybGluayI6eyIkaWQiOiIzNTciLCJBZGRyZXNzIjoiIiwiU3ViQWRkcmVzcyI6IiJ9LCJJc0NoYW5nZWQiOmZhbHNlLCJJc05ldyI6ZmFsc2V9LHsiJGlkIjoiMzU4IiwiR3JvdXBOYW1lIjpudWxsLCJTdGFydERhdGUiOiIyMDIxLTAyLTAzVDAwOjAwOjAwWiIsIkVuZERhdGUiOiIyMDIxLTAyLTEwVDIzOjU5OjAwWiIsIlBlcmNlbnRhZ2VDb21wbGV0ZSI6MC4wLCJTdHlsZSI6eyIkaWQiOiIzNTkiLCJTaGFwZSI6NywiU2hhcGVUaGlja25lc3MiOjMsIkR1cmF0aW9uRm9ybWF0IjowLCJJbmNsdWRlTm9uV29ya2luZ0RheXNJbkR1cmF0aW9uIjpmYWxzZSwiUGVyY2VudGFnZUNvbXBsZXRlU3R5bGUiOnsiJGlkIjoiMzYwIiwiRm9udFNldHRpbmdzIjp7IiRpZCI6IjM2MSIsIkZvbnRTaXplIjo5LCJGb250TmFtZSI6IkFyaWFsIiwiSXNCb2xkIjpmYWxzZSwiSXNJdGFsaWMiOmZhbHNlLCJJc1VuZGVybGluZWQiOmZhbHNlLCJQYXJlbnRTdHlsZSI6bnVsbH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aWQiOiIzNjIiLCJUb3AiOjAsIkxlZnQiOjAsIlJpZ2h0IjowLCJCb3R0b20iOjB9LCJQYWRkaW5nIjp7IiRpZCI6IjM2MyIsIlRvcCI6MCwiTGVmdCI6MCwiUmlnaHQiOjAsIkJvdHRvbSI6MH0sIkJhY2tncm91bmQiOnsiJHJlZiI6IjkxIn0sIklzVmlzaWJsZSI6dHJ1ZSwiV2lkdGgiOjAuMCwiSGVpZ2h0IjowLjAsIkJvcmRlclN0eWxlIjp7IiRpZCI6IjM2NCIsIkxpbmVDb2xvciI6bnVsbCwiTGluZVdlaWdodCI6MC4wLCJMaW5lVHlwZSI6MCwiUGFyZW50U3R5bGUiOm51bGx9LCJQYXJlbnRTdHlsZSI6bnVsbH0sIkR1cmF0aW9uU3R5bGUiOnsiJGlkIjoiMzY1IiwiRm9udFNldHRpbmdzIjp7IiRpZCI6IjM2NiIsIkZvbnRTaXplIjo4LCJGb250TmFtZSI6IkFyaWFsIiwiSXNCb2xkIjpmYWxzZSwiSXNJdGFsaWMiOmZhbHNlLCJJc1VuZGVybGluZWQiOmZhbHNlLCJQYXJlbnRTdHlsZSI6bnVsbH0sIkF1dG9TaXplIjowLCJGb3JlZ3JvdW5kIjp7IiRpZCI6IjM2NyIsIkNvbG9yIjp7IiRpZCI6IjM2OCIsIkEiOjI1NSwiUiI6NjUsIkciOjEzOCwiQiI6MTc5fX0sIk1heFdpZHRoIjo5NjAuMCwiTWF4SGVpZ2h0IjoiSW5maW5pdHkiLCJTbWFydEZvcmVncm91bmRJc0FjdGl2ZSI6ZmFsc2UsIkhvcml6b250YWxBbGlnbm1lbnQiOjAsIlZlcnRpY2FsQWxpZ25tZW50IjowLCJTbWFydEZvcmVncm91bmQiOm51bGwsIkJhY2tncm91bmRGaWxsVHlwZSI6MCwiTWFyZ2luIjp7IiRpZCI6IjM2OSIsIlRvcCI6MCwiTGVmdCI6MCwiUmlnaHQiOjAsIkJvdHRvbSI6MH0sIlBhZGRpbmciOnsiJGlkIjoiMzcwIiwiVG9wIjowLCJMZWZ0IjowLCJSaWdodCI6MCwiQm90dG9tIjowfSwiQmFja2dyb3VuZCI6eyIkcmVmIjoiOTgifSwiSXNWaXNpYmxlIjp0cnVlLCJXaWR0aCI6MC4wLCJIZWlnaHQiOjAuMCwiQm9yZGVyU3R5bGUiOnsiJGlkIjoiMzcxIiwiTGluZUNvbG9yIjpudWxsLCJMaW5lV2VpZ2h0IjowLjAsIkxpbmVUeXBlIjowLCJQYXJlbnRTdHlsZSI6bnVsbH0sIlBhcmVudFN0eWxlIjpudWxsfSwiSG9yaXpvbnRhbENvbm5lY3RvclN0eWxlIjp7IiRpZCI6IjM3MiIsIkxpbmVDb2xvciI6eyIkcmVmIjoiMTAwIn0sIkxpbmVXZWlnaHQiOjEuMCwiTGluZVR5cGUiOjAsIlBhcmVudFN0eWxlIjpudWxsfSwiVmVydGljYWxDb25uZWN0b3JTdHlsZSI6eyIkaWQiOiIzNzMiLCJMaW5lQ29sb3IiOnsiJHJlZiI6IjEwMyJ9LCJMaW5lV2VpZ2h0IjowLjAsIkxpbmVUeXBlIjowLCJQYXJlbnRTdHlsZSI6bnVsbH0sIk1hcmdpbiI6bnVsbCwiU3RhcnREYXRlUG9zaXRpb24iOjYsIkVuZERhdGVQb3NpdGlvbiI6NiwiRGF0ZUlzVmlzaWJsZSI6ZmFsc2UsIlRpdGxlUG9zaXRpb24iOjUsIkR1cmF0aW9uUG9zaXRpb24iOjQsIlBlcmNlbnRhZ2VDb21wbGV0ZWRQb3NpdGlvbiI6NiwiU3BhY2luZyI6NSwiSXNCZWxvd1RpbWViYW5kIjpmYWxzZSwiUGVyY2VudGFnZUNvbXBsZXRlU2hhcGVPcGFjaXR5IjozNSwiU2hhcGVTdHlsZSI6eyIkaWQiOiIzNzQiLCJNYXJnaW4iOnsiJGlkIjoiMzc1IiwiVG9wIjowLCJMZWZ0Ijo0LCJSaWdodCI6NCwiQm90dG9tIjowfSwiUGFkZGluZyI6eyIkaWQiOiIzNzYiLCJUb3AiOjAsIkxlZnQiOjAsIlJpZ2h0IjowLCJCb3R0b20iOjB9LCJCYWNrZ3JvdW5kIjp7IiRpZCI6IjM3NyIsIkNvbG9yIjp7IiRpZCI6IjM3OCIsIkEiOjI1NSwiUiI6MTMxLCJHIjoxMzEsIkIiOjEzMX19LCJJc1Zpc2libGUiOnRydWUsIldpZHRoIjowLjAsIkhlaWdodCI6MTIuMCwiQm9yZGVyU3R5bGUiOnsiJGlkIjoiMzc5IiwiTGluZUNvbG9yIjp7IiRyZWYiOiIxMTEifSwiTGluZVdlaWdodCI6MC4wLCJMaW5lVHlwZSI6MCwiUGFyZW50U3R5bGUiOm51bGx9LCJQYXJlbnRTdHlsZSI6bnVsbH0sIlRpdGxlU3R5bGUiOnsiJGlkIjoiMzgwIiwiRm9udFNldHRpbmdzIjp7IiRpZCI6IjM4MSIsIkZvbnRTaXplIjo5LCJGb250TmFtZSI6IkFyaWFsIiwiSXNCb2xkIjpmYWxzZSwiSXNJdGFsaWMiOmZhbHNlLCJJc1VuZGVybGluZWQiOmZhbHNlLCJQYXJlbnRTdHlsZSI6bnVsbH0sIkF1dG9TaXplIjowLCJGb3JlZ3JvdW5kIjp7IiRpZCI6IjM4MiIsIkNvbG9yIjp7IiRpZCI6IjM4MyIsIkEiOjI1NSwiUiI6OTQsIkciOjk0LCJCIjo5NH19LCJNYXhXaWR0aCI6OTYwLjAsIk1heEhlaWdodCI6IkluZmluaXR5IiwiU21hcnRGb3JlZ3JvdW5kSXNBY3RpdmUiOmZhbHNlLCJIb3Jpem9udGFsQWxpZ25tZW50IjowLCJWZXJ0aWNhbEFsaWdubWVudCI6MCwiU21hcnRGb3JlZ3JvdW5kIjpudWxsLCJCYWNrZ3JvdW5kRmlsbFR5cGUiOjAsIk1hcmdpbiI6eyIkaWQiOiIzODQiLCJUb3AiOjAsIkxlZnQiOjAsIlJpZ2h0IjowLCJCb3R0b20iOjB9LCJQYWRkaW5nIjp7IiRpZCI6IjM4NSIsIlRvcCI6MCwiTGVmdCI6MCwiUmlnaHQiOjAsIkJvdHRvbSI6MH0sIkJhY2tncm91bmQiOnsiJHJlZiI6IjExOSJ9LCJJc1Zpc2libGUiOnRydWUsIldpZHRoIjowLjAsIkhlaWdodCI6MC4wLCJCb3JkZXJTdHlsZSI6eyIkaWQiOiIzODYiLCJMaW5lQ29sb3IiOm51bGwsIkxpbmVXZWlnaHQiOjAuMCwiTGluZVR5cGUiOjAsIlBhcmVudFN0eWxlIjpudWxsfSwiUGFyZW50U3R5bGUiOm51bGx9LCJEYXRlU3R5bGUiOnsiJGlkIjoiMzg3IiwiRm9udFNldHRpbmdzIjp7IiRpZCI6IjM4OCIsIkZvbnRTaXplIjo5LCJGb250TmFtZSI6IkFyaWFsIiwiSXNCb2xkIjpmYWxzZSwiSXNJdGFsaWMiOmZhbHNlLCJJc1VuZGVybGluZWQiOmZhbHNlLCJQYXJlbnRTdHlsZSI6bnVsbH0sIkF1dG9TaXplIjowLCJGb3JlZ3JvdW5kIjp7IiRpZCI6IjM4OSIsIkNvbG9yIjp7IiRpZCI6IjM5MCIsIkEiOjI1NSwiUiI6MTMxLCJHIjoxMzEsIkIiOjEzMX19LCJNYXhXaWR0aCI6OTYwLjAsIk1heEhlaWdodCI6IkluZmluaXR5IiwiU21hcnRGb3JlZ3JvdW5kSXNBY3RpdmUiOmZhbHNlLCJIb3Jpem9udGFsQWxpZ25tZW50IjowLCJWZXJ0aWNhbEFsaWdubWVudCI6MCwiU21hcnRGb3JlZ3JvdW5kIjpudWxsLCJCYWNrZ3JvdW5kRmlsbFR5cGUiOjAsIk1hcmdpbiI6eyIkaWQiOiIzOTEiLCJUb3AiOjAsIkxlZnQiOjAsIlJpZ2h0IjowLCJCb3R0b20iOjB9LCJQYWRkaW5nIjp7IiRpZCI6IjM5MiIsIlRvcCI6MCwiTGVmdCI6MCwiUmlnaHQiOjAsIkJvdHRvbSI6MH0sIkJhY2tncm91bmQiOnsiJHJlZiI6IjEyNiJ9LCJJc1Zpc2libGUiOmZhbHNlLCJXaWR0aCI6MC4wLCJIZWlnaHQiOjAuMCwiQm9yZGVyU3R5bGUiOnsiJGlkIjoiMzkzIiwiTGluZUNvbG9yIjpudWxsLCJMaW5lV2VpZ2h0IjowLjAsIkxpbmVUeXBlIjowLCJQYXJlbnRTdHlsZSI6bnVsbH0sIlBhcmVudFN0eWxlIjpudWxsfSwiRGF0ZUZvcm1hdCI6eyIkaWQiOiIzOT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M5NSIsIkZvcm1hdCI6MCwiSXNWaXNpYmxlIjpmYWxzZSwiTGFzdEtub3duVmlzaWJpbGl0eVN0YXRlIjpmYWxzZX0sIklzVmlzaWJsZSI6dHJ1ZSwiUGFyZW50U3R5bGUiOm51bGx9LCJJbmRleCI6NiwiU21hcnREdXJhdGlvbkFjdGl2YXRlZCI6ZmFsc2UsIkRhdGVGb3JtYXQiOnsiJHJlZiI6IjM5NCJ9LCJXZWVrTnVtYmVyaW5nIjp7IiRpZCI6IjM5NiIsIkZvcm1hdCI6MCwiSXNWaXNpYmxlIjpmYWxzZSwiTGFzdEtub3duVmlzaWJpbGl0eVN0YXRlIjpmYWxzZX0sIklkIjoiNmQ1NWNmMGItNjBkZi00MTMyLTgzZTAtYTM0NDUzYjA1MTlhIiwiSW1wb3J0SWQiOm51bGwsIlRpdGxlIjoiUEMgSW1hZ2UgUHJlcGFyYXRpb24iLCJOb3RlIjpudWxsLCJIeXBlcmxpbmsiOnsiJGlkIjoiMzk3IiwiQWRkcmVzcyI6IiIsIlN1YkFkZHJlc3MiOiIifSwiSXNDaGFuZ2VkIjpmYWxzZSwiSXNOZXciOmZhbHNlfSx7IiRpZCI6IjM5OCIsIkdyb3VwTmFtZSI6bnVsbCwiU3RhcnREYXRlIjoiMjAyMS0wMi0wN1QwMDowMDowMFoiLCJFbmREYXRlIjoiMjAyMS0wMi0xNFQyMzo1OTowMFoiLCJQZXJjZW50YWdlQ29tcGxldGUiOjAuMCwiU3R5bGUiOnsiJGlkIjoiMzk5IiwiU2hhcGUiOjcsIlNoYXBlVGhpY2tuZXNzIjozLCJEdXJhdGlvbkZvcm1hdCI6MCwiSW5jbHVkZU5vbldvcmtpbmdEYXlzSW5EdXJhdGlvbiI6ZmFsc2UsIlBlcmNlbnRhZ2VDb21wbGV0ZVN0eWxlIjp7IiRpZCI6IjQwMCIsIkZvbnRTZXR0aW5ncyI6eyIkaWQiOiI0MDE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DAyIiwiVG9wIjowLCJMZWZ0IjowLCJSaWdodCI6MCwiQm90dG9tIjowfSwiUGFkZGluZyI6eyIkaWQiOiI0MDMiLCJUb3AiOjAsIkxlZnQiOjAsIlJpZ2h0IjowLCJCb3R0b20iOjB9LCJCYWNrZ3JvdW5kIjp7IiRyZWYiOiI5MSJ9LCJJc1Zpc2libGUiOnRydWUsIldpZHRoIjowLjAsIkhlaWdodCI6MC4wLCJCb3JkZXJTdHlsZSI6eyIkaWQiOiI0MDQiLCJMaW5lQ29sb3IiOm51bGwsIkxpbmVXZWlnaHQiOjAuMCwiTGluZVR5cGUiOjAsIlBhcmVudFN0eWxlIjpudWxsfSwiUGFyZW50U3R5bGUiOm51bGx9LCJEdXJhdGlvblN0eWxlIjp7IiRpZCI6IjQwNSIsIkZvbnRTZXR0aW5ncyI6eyIkaWQiOiI0MDYiLCJGb250U2l6ZSI6OCwiRm9udE5hbWUiOiJBcmlhbCIsIklzQm9sZCI6ZmFsc2UsIklzSXRhbGljIjpmYWxzZSwiSXNVbmRlcmxpbmVkIjpmYWxzZSwiUGFyZW50U3R5bGUiOm51bGx9LCJBdXRvU2l6ZSI6MCwiRm9yZWdyb3VuZCI6eyIkaWQiOiI0MDciLCJDb2xvciI6eyIkaWQiOiI0MDgiLCJBIjoyNTUsIlIiOjY1LCJHIjoxMzgsIkIiOjE3OX19LCJNYXhXaWR0aCI6OTYwLjAsIk1heEhlaWdodCI6IkluZmluaXR5IiwiU21hcnRGb3JlZ3JvdW5kSXNBY3RpdmUiOmZhbHNlLCJIb3Jpem9udGFsQWxpZ25tZW50IjowLCJWZXJ0aWNhbEFsaWdubWVudCI6MCwiU21hcnRGb3JlZ3JvdW5kIjpudWxsLCJCYWNrZ3JvdW5kRmlsbFR5cGUiOjAsIk1hcmdpbiI6eyIkaWQiOiI0MDkiLCJUb3AiOjAsIkxlZnQiOjAsIlJpZ2h0IjowLCJCb3R0b20iOjB9LCJQYWRkaW5nIjp7IiRpZCI6IjQxMCIsIlRvcCI6MCwiTGVmdCI6MCwiUmlnaHQiOjAsIkJvdHRvbSI6MH0sIkJhY2tncm91bmQiOnsiJHJlZiI6Ijk4In0sIklzVmlzaWJsZSI6dHJ1ZSwiV2lkdGgiOjAuMCwiSGVpZ2h0IjowLjAsIkJvcmRlclN0eWxlIjp7IiRpZCI6IjQxMSIsIkxpbmVDb2xvciI6bnVsbCwiTGluZVdlaWdodCI6MC4wLCJMaW5lVHlwZSI6MCwiUGFyZW50U3R5bGUiOm51bGx9LCJQYXJlbnRTdHlsZSI6bnVsbH0sIkhvcml6b250YWxDb25uZWN0b3JTdHlsZSI6eyIkaWQiOiI0MTIiLCJMaW5lQ29sb3IiOnsiJHJlZiI6IjEwMCJ9LCJMaW5lV2VpZ2h0IjoxLjAsIkxpbmVUeXBlIjowLCJQYXJlbnRTdHlsZSI6bnVsbH0sIlZlcnRpY2FsQ29ubmVjdG9yU3R5bGUiOnsiJGlkIjoiNDEzIiwiTGluZUNvbG9yIjp7IiRyZWYiOiIxMDMifSwiTGluZVdlaWdodCI6MC4wLCJMaW5lVHlwZSI6MCwiUGFyZW50U3R5bGUiOm51bGx9LCJNYXJnaW4iOm51bGwsIlN0YXJ0RGF0ZVBvc2l0aW9uIjo2LCJFbmREYXRlUG9zaXRpb24iOjYsIkRhdGVJc1Zpc2libGUiOmZhbHNlLCJUaXRsZVBvc2l0aW9uIjo1LCJEdXJhdGlvblBvc2l0aW9uIjo0LCJQZXJjZW50YWdlQ29tcGxldGVkUG9zaXRpb24iOjYsIlNwYWNpbmciOjUsIklzQmVsb3dUaW1lYmFuZCI6ZmFsc2UsIlBlcmNlbnRhZ2VDb21wbGV0ZVNoYXBlT3BhY2l0eSI6MzUsIlNoYXBlU3R5bGUiOnsiJGlkIjoiNDE0IiwiTWFyZ2luIjp7IiRpZCI6IjQxNSIsIlRvcCI6MCwiTGVmdCI6NCwiUmlnaHQiOjQsIkJvdHRvbSI6MH0sIlBhZGRpbmciOnsiJGlkIjoiNDE2IiwiVG9wIjowLCJMZWZ0IjowLCJSaWdodCI6MCwiQm90dG9tIjowfSwiQmFja2dyb3VuZCI6eyIkaWQiOiI0MTciLCJDb2xvciI6eyIkaWQiOiI0MTgiLCJBIjoyNTUsIlIiOjk0LCJHIjo5NCwiQiI6OTR9fSwiSXNWaXNpYmxlIjp0cnVlLCJXaWR0aCI6MC4wLCJIZWlnaHQiOjEyLjAsIkJvcmRlclN0eWxlIjp7IiRpZCI6IjQxOSIsIkxpbmVDb2xvciI6eyIkcmVmIjoiMTExIn0sIkxpbmVXZWlnaHQiOjAuMCwiTGluZVR5cGUiOjAsIlBhcmVudFN0eWxlIjpudWxsfSwiUGFyZW50U3R5bGUiOm51bGx9LCJUaXRsZVN0eWxlIjp7IiRpZCI6IjQyMCIsIkZvbnRTZXR0aW5ncyI6eyIkaWQiOiI0MjEiLCJGb250U2l6ZSI6OSwiRm9udE5hbWUiOiJBcmlhbCIsIklzQm9sZCI6ZmFsc2UsIklzSXRhbGljIjpmYWxzZSwiSXNVbmRlcmxpbmVkIjpmYWxzZSwiUGFyZW50U3R5bGUiOm51bGx9LCJBdXRvU2l6ZSI6MCwiRm9yZWdyb3VuZCI6eyIkaWQiOiI0MjIiLCJDb2xvciI6eyIkaWQiOiI0MjMiLCJBIjoyNTUsIlIiOjk0LCJHIjo5NCwiQiI6OTR9fSwiTWF4V2lkdGgiOjk2MC4wLCJNYXhIZWlnaHQiOiJJbmZpbml0eSIsIlNtYXJ0Rm9yZWdyb3VuZElzQWN0aXZlIjpmYWxzZSwiSG9yaXpvbnRhbEFsaWdubWVudCI6MCwiVmVydGljYWxBbGlnbm1lbnQiOjAsIlNtYXJ0Rm9yZWdyb3VuZCI6bnVsbCwiQmFja2dyb3VuZEZpbGxUeXBlIjowLCJNYXJnaW4iOnsiJGlkIjoiNDI0IiwiVG9wIjowLCJMZWZ0IjowLCJSaWdodCI6MCwiQm90dG9tIjowfSwiUGFkZGluZyI6eyIkaWQiOiI0MjUiLCJUb3AiOjAsIkxlZnQiOjAsIlJpZ2h0IjowLCJCb3R0b20iOjB9LCJCYWNrZ3JvdW5kIjp7IiRyZWYiOiIxMTkifSwiSXNWaXNpYmxlIjp0cnVlLCJXaWR0aCI6MC4wLCJIZWlnaHQiOjAuMCwiQm9yZGVyU3R5bGUiOnsiJGlkIjoiNDI2IiwiTGluZUNvbG9yIjpudWxsLCJMaW5lV2VpZ2h0IjowLjAsIkxpbmVUeXBlIjowLCJQYXJlbnRTdHlsZSI6bnVsbH0sIlBhcmVudFN0eWxlIjpudWxsfSwiRGF0ZVN0eWxlIjp7IiRpZCI6IjQyNyIsIkZvbnRTZXR0aW5ncyI6eyIkaWQiOiI0MjgiLCJGb250U2l6ZSI6OSwiRm9udE5hbWUiOiJBcmlhbCIsIklzQm9sZCI6ZmFsc2UsIklzSXRhbGljIjpmYWxzZSwiSXNVbmRlcmxpbmVkIjpmYWxzZSwiUGFyZW50U3R5bGUiOm51bGx9LCJBdXRvU2l6ZSI6MCwiRm9yZWdyb3VuZCI6eyIkaWQiOiI0MjkiLCJDb2xvciI6eyIkaWQiOiI0MzAiLCJBIjoyNTUsIlIiOjk0LCJHIjo5NCwiQiI6OTR9fSwiTWF4V2lkdGgiOjk2MC4wLCJNYXhIZWlnaHQiOiJJbmZpbml0eSIsIlNtYXJ0Rm9yZWdyb3VuZElzQWN0aXZlIjpmYWxzZSwiSG9yaXpvbnRhbEFsaWdubWVudCI6MCwiVmVydGljYWxBbGlnbm1lbnQiOjAsIlNtYXJ0Rm9yZWdyb3VuZCI6bnVsbCwiQmFja2dyb3VuZEZpbGxUeXBlIjowLCJNYXJnaW4iOnsiJGlkIjoiNDMxIiwiVG9wIjowLCJMZWZ0IjowLCJSaWdodCI6MCwiQm90dG9tIjowfSwiUGFkZGluZyI6eyIkaWQiOiI0MzIiLCJUb3AiOjAsIkxlZnQiOjAsIlJpZ2h0IjowLCJCb3R0b20iOjB9LCJCYWNrZ3JvdW5kIjp7IiRyZWYiOiIxMjYifSwiSXNWaXNpYmxlIjpmYWxzZSwiV2lkdGgiOjAuMCwiSGVpZ2h0IjowLjAsIkJvcmRlclN0eWxlIjp7IiRpZCI6IjQzMyIsIkxpbmVDb2xvciI6bnVsbCwiTGluZVdlaWdodCI6MC4wLCJMaW5lVHlwZSI6MCwiUGFyZW50U3R5bGUiOm51bGx9LCJQYXJlbnRTdHlsZSI6bnVsbH0sIkRhdGVGb3JtYXQiOnsiJGlkIjoiNDM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0MzUiLCJGb3JtYXQiOjAsIklzVmlzaWJsZSI6ZmFsc2UsIkxhc3RLbm93blZpc2liaWxpdHlTdGF0ZSI6ZmFsc2V9LCJJc1Zpc2libGUiOnRydWUsIlBhcmVudFN0eWxlIjpudWxsfSwiSW5kZXgiOjcsIlNtYXJ0RHVyYXRpb25BY3RpdmF0ZWQiOmZhbHNlLCJEYXRlRm9ybWF0Ijp7IiRyZWYiOiI0MzQifSwiV2Vla051bWJlcmluZyI6eyIkaWQiOiI0MzYiLCJGb3JtYXQiOjAsIklzVmlzaWJsZSI6ZmFsc2UsIkxhc3RLbm93blZpc2liaWxpdHlTdGF0ZSI6ZmFsc2V9LCJJZCI6IjhlYzIwZTU5LTA1MjctNDFjZC1hNWIyLTUyNDQ3ZThiOWE3YSIsIkltcG9ydElkIjpudWxsLCJUaXRsZSI6IlNtYXJ0cGhvbmUgSW1hZ2UgUHJlcGFyYXRpb24iLCJOb3RlIjpudWxsLCJIeXBlcmxpbmsiOnsiJGlkIjoiNDM3IiwiQWRkcmVzcyI6IiIsIlN1YkFkZHJlc3MiOiIifSwiSXNDaGFuZ2VkIjpmYWxzZSwiSXNOZXciOmZhbHNlfSx7IiRpZCI6IjQzOCIsIkdyb3VwTmFtZSI6bnVsbCwiU3RhcnREYXRlIjoiMjAyMS0wMi0xN1QwMDowMDowMFoiLCJFbmREYXRlIjoiMjAyMS0wMi0yMVQyMzo1OTowMFoiLCJQZXJjZW50YWdlQ29tcGxldGUiOjAuMCwiU3R5bGUiOnsiJGlkIjoiNDM5IiwiU2hhcGUiOjcsIlNoYXBlVGhpY2tuZXNzIjozLCJEdXJhdGlvbkZvcm1hdCI6MCwiSW5jbHVkZU5vbldvcmtpbmdEYXlzSW5EdXJhdGlvbiI6ZmFsc2UsIlBlcmNlbnRhZ2VDb21wbGV0ZVN0eWxlIjp7IiRpZCI6IjQ0MCIsIkZvbnRTZXR0aW5ncyI6eyIkaWQiOiI0NDE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DQyIiwiVG9wIjowLCJMZWZ0IjowLCJSaWdodCI6MCwiQm90dG9tIjowfSwiUGFkZGluZyI6eyIkaWQiOiI0NDMiLCJUb3AiOjAsIkxlZnQiOjAsIlJpZ2h0IjowLCJCb3R0b20iOjB9LCJCYWNrZ3JvdW5kIjp7IiRyZWYiOiI5MSJ9LCJJc1Zpc2libGUiOnRydWUsIldpZHRoIjowLjAsIkhlaWdodCI6MC4wLCJCb3JkZXJTdHlsZSI6eyIkaWQiOiI0NDQiLCJMaW5lQ29sb3IiOm51bGwsIkxpbmVXZWlnaHQiOjAuMCwiTGluZVR5cGUiOjAsIlBhcmVudFN0eWxlIjpudWxsfSwiUGFyZW50U3R5bGUiOm51bGx9LCJEdXJhdGlvblN0eWxlIjp7IiRpZCI6IjQ0NSIsIkZvbnRTZXR0aW5ncyI6eyIkaWQiOiI0NDYiLCJGb250U2l6ZSI6OCwiRm9udE5hbWUiOiJBcmlhbCIsIklzQm9sZCI6ZmFsc2UsIklzSXRhbGljIjpmYWxzZSwiSXNVbmRlcmxpbmVkIjpmYWxzZSwiUGFyZW50U3R5bGUiOm51bGx9LCJBdXRvU2l6ZSI6MCwiRm9yZWdyb3VuZCI6eyIkaWQiOiI0NDciLCJDb2xvciI6eyIkaWQiOiI0NDgiLCJBIjoyNTUsIlIiOjY1LCJHIjoxMzgsIkIiOjE3OX19LCJNYXhXaWR0aCI6OTYwLjAsIk1heEhlaWdodCI6IkluZmluaXR5IiwiU21hcnRGb3JlZ3JvdW5kSXNBY3RpdmUiOmZhbHNlLCJIb3Jpem9udGFsQWxpZ25tZW50IjowLCJWZXJ0aWNhbEFsaWdubWVudCI6MCwiU21hcnRGb3JlZ3JvdW5kIjpudWxsLCJCYWNrZ3JvdW5kRmlsbFR5cGUiOjAsIk1hcmdpbiI6eyIkaWQiOiI0NDkiLCJUb3AiOjAsIkxlZnQiOjAsIlJpZ2h0IjowLCJCb3R0b20iOjB9LCJQYWRkaW5nIjp7IiRpZCI6IjQ1MCIsIlRvcCI6MCwiTGVmdCI6MCwiUmlnaHQiOjAsIkJvdHRvbSI6MH0sIkJhY2tncm91bmQiOnsiJHJlZiI6Ijk4In0sIklzVmlzaWJsZSI6dHJ1ZSwiV2lkdGgiOjAuMCwiSGVpZ2h0IjowLjAsIkJvcmRlclN0eWxlIjp7IiRpZCI6IjQ1MSIsIkxpbmVDb2xvciI6bnVsbCwiTGluZVdlaWdodCI6MC4wLCJMaW5lVHlwZSI6MCwiUGFyZW50U3R5bGUiOm51bGx9LCJQYXJlbnRTdHlsZSI6bnVsbH0sIkhvcml6b250YWxDb25uZWN0b3JTdHlsZSI6eyIkaWQiOiI0NTIiLCJMaW5lQ29sb3IiOnsiJHJlZiI6IjEwMCJ9LCJMaW5lV2VpZ2h0IjoxLjAsIkxpbmVUeXBlIjowLCJQYXJlbnRTdHlsZSI6bnVsbH0sIlZlcnRpY2FsQ29ubmVjdG9yU3R5bGUiOnsiJGlkIjoiNDUzIiwiTGluZUNvbG9yIjp7IiRyZWYiOiIxMDMifSwiTGluZVdlaWdodCI6MC4wLCJMaW5lVHlwZSI6MCwiUGFyZW50U3R5bGUiOm51bGx9LCJNYXJnaW4iOm51bGwsIlN0YXJ0RGF0ZVBvc2l0aW9uIjo2LCJFbmREYXRlUG9zaXRpb24iOjYsIkRhdGVJc1Zpc2libGUiOmZhbHNlLCJUaXRsZVBvc2l0aW9uIjo1LCJEdXJhdGlvblBvc2l0aW9uIjo0LCJQZXJjZW50YWdlQ29tcGxldGVkUG9zaXRpb24iOjYsIlNwYWNpbmciOjUsIklzQmVsb3dUaW1lYmFuZCI6ZmFsc2UsIlBlcmNlbnRhZ2VDb21wbGV0ZVNoYXBlT3BhY2l0eSI6MzUsIlNoYXBlU3R5bGUiOnsiJGlkIjoiNDU0IiwiTWFyZ2luIjp7IiRpZCI6IjQ1NSIsIlRvcCI6MCwiTGVmdCI6NCwiUmlnaHQiOjQsIkJvdHRvbSI6MH0sIlBhZGRpbmciOnsiJGlkIjoiNDU2IiwiVG9wIjowLCJMZWZ0IjowLCJSaWdodCI6MCwiQm90dG9tIjowfSwiQmFja2dyb3VuZCI6eyIkaWQiOiI0NTciLCJDb2xvciI6eyIkaWQiOiI0NTgiLCJBIjoyNTUsIlIiOjEzMSwiRyI6MTMxLCJCIjoxMzF9fSwiSXNWaXNpYmxlIjp0cnVlLCJXaWR0aCI6MC4wLCJIZWlnaHQiOjEyLjAsIkJvcmRlclN0eWxlIjp7IiRpZCI6IjQ1OSIsIkxpbmVDb2xvciI6eyIkcmVmIjoiMTExIn0sIkxpbmVXZWlnaHQiOjAuMCwiTGluZVR5cGUiOjAsIlBhcmVudFN0eWxlIjpudWxsfSwiUGFyZW50U3R5bGUiOm51bGx9LCJUaXRsZVN0eWxlIjp7IiRpZCI6IjQ2MCIsIkZvbnRTZXR0aW5ncyI6eyIkaWQiOiI0NjEiLCJGb250U2l6ZSI6OSwiRm9udE5hbWUiOiJBcmlhbCIsIklzQm9sZCI6ZmFsc2UsIklzSXRhbGljIjpmYWxzZSwiSXNVbmRlcmxpbmVkIjpmYWxzZSwiUGFyZW50U3R5bGUiOm51bGx9LCJBdXRvU2l6ZSI6MCwiRm9yZWdyb3VuZCI6eyIkaWQiOiI0NjIiLCJDb2xvciI6eyIkaWQiOiI0NjMiLCJBIjoyNTUsIlIiOjk0LCJHIjo5NCwiQiI6OTR9fSwiTWF4V2lkdGgiOjk2MC4wLCJNYXhIZWlnaHQiOiJJbmZpbml0eSIsIlNtYXJ0Rm9yZWdyb3VuZElzQWN0aXZlIjpmYWxzZSwiSG9yaXpvbnRhbEFsaWdubWVudCI6MCwiVmVydGljYWxBbGlnbm1lbnQiOjAsIlNtYXJ0Rm9yZWdyb3VuZCI6bnVsbCwiQmFja2dyb3VuZEZpbGxUeXBlIjowLCJNYXJnaW4iOnsiJGlkIjoiNDY0IiwiVG9wIjowLCJMZWZ0IjowLCJSaWdodCI6MCwiQm90dG9tIjowfSwiUGFkZGluZyI6eyIkaWQiOiI0NjUiLCJUb3AiOjAsIkxlZnQiOjAsIlJpZ2h0IjowLCJCb3R0b20iOjB9LCJCYWNrZ3JvdW5kIjp7IiRyZWYiOiIxMTkifSwiSXNWaXNpYmxlIjp0cnVlLCJXaWR0aCI6MC4wLCJIZWlnaHQiOjAuMCwiQm9yZGVyU3R5bGUiOnsiJGlkIjoiNDY2IiwiTGluZUNvbG9yIjpudWxsLCJMaW5lV2VpZ2h0IjowLjAsIkxpbmVUeXBlIjowLCJQYXJlbnRTdHlsZSI6bnVsbH0sIlBhcmVudFN0eWxlIjpudWxsfSwiRGF0ZVN0eWxlIjp7IiRpZCI6IjQ2NyIsIkZvbnRTZXR0aW5ncyI6eyIkaWQiOiI0NjgiLCJGb250U2l6ZSI6OSwiRm9udE5hbWUiOiJBcmlhbCIsIklzQm9sZCI6ZmFsc2UsIklzSXRhbGljIjpmYWxzZSwiSXNVbmRlcmxpbmVkIjpmYWxzZSwiUGFyZW50U3R5bGUiOm51bGx9LCJBdXRvU2l6ZSI6MCwiRm9yZWdyb3VuZCI6eyIkaWQiOiI0NjkiLCJDb2xvciI6eyIkaWQiOiI0NzAiLCJBIjoyNTUsIlIiOjEzMSwiRyI6MTMxLCJCIjoxMzF9fSwiTWF4V2lkdGgiOjk2MC4wLCJNYXhIZWlnaHQiOiJJbmZpbml0eSIsIlNtYXJ0Rm9yZWdyb3VuZElzQWN0aXZlIjpmYWxzZSwiSG9yaXpvbnRhbEFsaWdubWVudCI6MCwiVmVydGljYWxBbGlnbm1lbnQiOjAsIlNtYXJ0Rm9yZWdyb3VuZCI6bnVsbCwiQmFja2dyb3VuZEZpbGxUeXBlIjowLCJNYXJnaW4iOnsiJGlkIjoiNDcxIiwiVG9wIjowLCJMZWZ0IjowLCJSaWdodCI6MCwiQm90dG9tIjowfSwiUGFkZGluZyI6eyIkaWQiOiI0NzIiLCJUb3AiOjAsIkxlZnQiOjAsIlJpZ2h0IjowLCJCb3R0b20iOjB9LCJCYWNrZ3JvdW5kIjp7IiRyZWYiOiIxMjYifSwiSXNWaXNpYmxlIjpmYWxzZSwiV2lkdGgiOjAuMCwiSGVpZ2h0IjowLjAsIkJvcmRlclN0eWxlIjp7IiRpZCI6IjQ3MyIsIkxpbmVDb2xvciI6bnVsbCwiTGluZVdlaWdodCI6MC4wLCJMaW5lVHlwZSI6MCwiUGFyZW50U3R5bGUiOm51bGx9LCJQYXJlbnRTdHlsZSI6bnVsbH0sIkRhdGVGb3JtYXQiOnsiJGlkIjoiNDc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0NzUiLCJGb3JtYXQiOjAsIklzVmlzaWJsZSI6ZmFsc2UsIkxhc3RLbm93blZpc2liaWxpdHlTdGF0ZSI6ZmFsc2V9LCJJc1Zpc2libGUiOnRydWUsIlBhcmVudFN0eWxlIjpudWxsfSwiSW5kZXgiOjgsIlNtYXJ0RHVyYXRpb25BY3RpdmF0ZWQiOmZhbHNlLCJEYXRlRm9ybWF0Ijp7IiRyZWYiOiI0NzQifSwiV2Vla051bWJlcmluZyI6eyIkaWQiOiI0NzYiLCJGb3JtYXQiOjAsIklzVmlzaWJsZSI6ZmFsc2UsIkxhc3RLbm93blZpc2liaWxpdHlTdGF0ZSI6ZmFsc2V9LCJJZCI6ImY4Nzc0NmQxLTQ0ZmQtNDY1ZS1hYTZjLWYzN2YwYTQ4YmJlNCIsIkltcG9ydElkIjpudWxsLCJUaXRsZSI6Ik9wdGltaXphdGlvbiIsIk5vdGUiOm51bGwsIkh5cGVybGluayI6eyIkaWQiOiI0NzciLCJBZGRyZXNzIjoiIiwiU3ViQWRkcmVzcyI6IiJ9LCJJc0NoYW5nZWQiOmZhbHNlLCJJc05ldyI6ZmFsc2V9LHsiJGlkIjoiNDc4IiwiR3JvdXBOYW1lIjpudWxsLCJTdGFydERhdGUiOiIyMDIxLTAyLTIxVDAwOjAwOjAwWiIsIkVuZERhdGUiOiIyMDIxLTAyLTI3VDIzOjU5OjAwWiIsIlBlcmNlbnRhZ2VDb21wbGV0ZSI6MC4wLCJTdHlsZSI6eyIkaWQiOiI0NzkiLCJTaGFwZSI6NywiU2hhcGVUaGlja25lc3MiOjMsIkR1cmF0aW9uRm9ybWF0IjowLCJJbmNsdWRlTm9uV29ya2luZ0RheXNJbkR1cmF0aW9uIjpmYWxzZSwiUGVyY2VudGFnZUNvbXBsZXRlU3R5bGUiOnsiJGlkIjoiNDgwIiwiRm9udFNldHRpbmdzIjp7IiRpZCI6IjQ4MSIsIkZvbnRTaXplIjo5LCJGb250TmFtZSI6IkFyaWFsIiwiSXNCb2xkIjpmYWxzZSwiSXNJdGFsaWMiOmZhbHNlLCJJc1VuZGVybGluZWQiOmZhbHNlLCJQYXJlbnRTdHlsZSI6bnVsbH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aWQiOiI0ODIiLCJUb3AiOjAsIkxlZnQiOjAsIlJpZ2h0IjowLCJCb3R0b20iOjB9LCJQYWRkaW5nIjp7IiRpZCI6IjQ4MyIsIlRvcCI6MCwiTGVmdCI6MCwiUmlnaHQiOjAsIkJvdHRvbSI6MH0sIkJhY2tncm91bmQiOnsiJHJlZiI6IjkxIn0sIklzVmlzaWJsZSI6dHJ1ZSwiV2lkdGgiOjAuMCwiSGVpZ2h0IjowLjAsIkJvcmRlclN0eWxlIjp7IiRpZCI6IjQ4NCIsIkxpbmVDb2xvciI6bnVsbCwiTGluZVdlaWdodCI6MC4wLCJMaW5lVHlwZSI6MCwiUGFyZW50U3R5bGUiOm51bGx9LCJQYXJlbnRTdHlsZSI6bnVsbH0sIkR1cmF0aW9uU3R5bGUiOnsiJGlkIjoiNDg1IiwiRm9udFNldHRpbmdzIjp7IiRpZCI6IjQ4NiIsIkZvbnRTaXplIjo4LCJGb250TmFtZSI6IkFyaWFsIiwiSXNCb2xkIjpmYWxzZSwiSXNJdGFsaWMiOmZhbHNlLCJJc1VuZGVybGluZWQiOmZhbHNlLCJQYXJlbnRTdHlsZSI6bnVsbH0sIkF1dG9TaXplIjowLCJGb3JlZ3JvdW5kIjp7IiRpZCI6IjQ4NyIsIkNvbG9yIjp7IiRpZCI6IjQ4OCIsIkEiOjI1NSwiUiI6NjUsIkciOjEzOCwiQiI6MTc5fX0sIk1heFdpZHRoIjo5NjAuMCwiTWF4SGVpZ2h0IjoiSW5maW5pdHkiLCJTbWFydEZvcmVncm91bmRJc0FjdGl2ZSI6ZmFsc2UsIkhvcml6b250YWxBbGlnbm1lbnQiOjAsIlZlcnRpY2FsQWxpZ25tZW50IjowLCJTbWFydEZvcmVncm91bmQiOm51bGwsIkJhY2tncm91bmRGaWxsVHlwZSI6MCwiTWFyZ2luIjp7IiRpZCI6IjQ4OSIsIlRvcCI6MCwiTGVmdCI6MCwiUmlnaHQiOjAsIkJvdHRvbSI6MH0sIlBhZGRpbmciOnsiJGlkIjoiNDkwIiwiVG9wIjowLCJMZWZ0IjowLCJSaWdodCI6MCwiQm90dG9tIjowfSwiQmFja2dyb3VuZCI6eyIkcmVmIjoiOTgifSwiSXNWaXNpYmxlIjp0cnVlLCJXaWR0aCI6MC4wLCJIZWlnaHQiOjAuMCwiQm9yZGVyU3R5bGUiOnsiJGlkIjoiNDkxIiwiTGluZUNvbG9yIjpudWxsLCJMaW5lV2VpZ2h0IjowLjAsIkxpbmVUeXBlIjowLCJQYXJlbnRTdHlsZSI6bnVsbH0sIlBhcmVudFN0eWxlIjpudWxsfSwiSG9yaXpvbnRhbENvbm5lY3RvclN0eWxlIjp7IiRpZCI6IjQ5MiIsIkxpbmVDb2xvciI6eyIkcmVmIjoiMTAwIn0sIkxpbmVXZWlnaHQiOjEuMCwiTGluZVR5cGUiOjAsIlBhcmVudFN0eWxlIjpudWxsfSwiVmVydGljYWxDb25uZWN0b3JTdHlsZSI6eyIkaWQiOiI0OTMiLCJMaW5lQ29sb3IiOnsiJHJlZiI6IjEwMyJ9LCJMaW5lV2VpZ2h0IjowLjAsIkxpbmVUeXBlIjowLCJQYXJlbnRTdHlsZSI6bnVsbH0sIk1hcmdpbiI6bnVsbCwiU3RhcnREYXRlUG9zaXRpb24iOjYsIkVuZERhdGVQb3NpdGlvbiI6NiwiRGF0ZUlzVmlzaWJsZSI6ZmFsc2UsIlRpdGxlUG9zaXRpb24iOjUsIkR1cmF0aW9uUG9zaXRpb24iOjQsIlBlcmNlbnRhZ2VDb21wbGV0ZWRQb3NpdGlvbiI6NiwiU3BhY2luZyI6NSwiSXNCZWxvd1RpbWViYW5kIjpmYWxzZSwiUGVyY2VudGFnZUNvbXBsZXRlU2hhcGVPcGFjaXR5IjozNSwiU2hhcGVTdHlsZSI6eyIkaWQiOiI0OTQiLCJNYXJnaW4iOnsiJGlkIjoiNDk1IiwiVG9wIjowLCJMZWZ0Ijo0LCJSaWdodCI6NCwiQm90dG9tIjowfSwiUGFkZGluZyI6eyIkaWQiOiI0OTYiLCJUb3AiOjAsIkxlZnQiOjAsIlJpZ2h0IjowLCJCb3R0b20iOjB9LCJCYWNrZ3JvdW5kIjp7IiRpZCI6IjQ5NyIsIkNvbG9yIjp7IiRpZCI6IjQ5OCIsIkEiOjI1NSwiUiI6MjU1LCJHIjoxNTMsIkIiOjM5fX0sIklzVmlzaWJsZSI6dHJ1ZSwiV2lkdGgiOjAuMCwiSGVpZ2h0IjoxMi4wLCJCb3JkZXJTdHlsZSI6eyIkaWQiOiI0OTkiLCJMaW5lQ29sb3IiOnsiJHJlZiI6IjExMSJ9LCJMaW5lV2VpZ2h0IjowLjAsIkxpbmVUeXBlIjowLCJQYXJlbnRTdHlsZSI6bnVsbH0sIlBhcmVudFN0eWxlIjpudWxsfSwiVGl0bGVTdHlsZSI6eyIkaWQiOiI1MDAiLCJGb250U2V0dGluZ3MiOnsiJGlkIjoiNTAxIiwiRm9udFNpemUiOjksIkZvbnROYW1lIjoiQXJpYWwiLCJJc0JvbGQiOmZhbHNlLCJJc0l0YWxpYyI6ZmFsc2UsIklzVW5kZXJsaW5lZCI6ZmFsc2UsIlBhcmVudFN0eWxlIjpudWxsfSwiQXV0b1NpemUiOjAsIkZvcmVncm91bmQiOnsiJGlkIjoiNTAyIiwiQ29sb3IiOnsiJGlkIjoiNTAzIiwiQSI6MjU1LCJSIjoxODUsIkciOjEwOSwiQiI6MH19LCJNYXhXaWR0aCI6OTYwLjAsIk1heEhlaWdodCI6IkluZmluaXR5IiwiU21hcnRGb3JlZ3JvdW5kSXNBY3RpdmUiOmZhbHNlLCJIb3Jpem9udGFsQWxpZ25tZW50IjowLCJWZXJ0aWNhbEFsaWdubWVudCI6MCwiU21hcnRGb3JlZ3JvdW5kIjpudWxsLCJCYWNrZ3JvdW5kRmlsbFR5cGUiOjAsIk1hcmdpbiI6eyIkaWQiOiI1MDQiLCJUb3AiOjAsIkxlZnQiOjAsIlJpZ2h0IjowLCJCb3R0b20iOjB9LCJQYWRkaW5nIjp7IiRpZCI6IjUwNSIsIlRvcCI6MCwiTGVmdCI6MCwiUmlnaHQiOjAsIkJvdHRvbSI6MH0sIkJhY2tncm91bmQiOnsiJHJlZiI6IjExOSJ9LCJJc1Zpc2libGUiOnRydWUsIldpZHRoIjowLjAsIkhlaWdodCI6MC4wLCJCb3JkZXJTdHlsZSI6eyIkaWQiOiI1MDYiLCJMaW5lQ29sb3IiOm51bGwsIkxpbmVXZWlnaHQiOjAuMCwiTGluZVR5cGUiOjAsIlBhcmVudFN0eWxlIjpudWxsfSwiUGFyZW50U3R5bGUiOm51bGx9LCJEYXRlU3R5bGUiOnsiJGlkIjoiNTA3IiwiRm9udFNldHRpbmdzIjp7IiRpZCI6IjUwOCIsIkZvbnRTaXplIjo5LCJGb250TmFtZSI6IkFyaWFsIiwiSXNCb2xkIjpmYWxzZSwiSXNJdGFsaWMiOmZhbHNlLCJJc1VuZGVybGluZWQiOmZhbHNlLCJQYXJlbnRTdHlsZSI6bnVsbH0sIkF1dG9TaXplIjowLCJGb3JlZ3JvdW5kIjp7IiRpZCI6IjUwOSIsIkNvbG9yIjp7IiRpZCI6IjUxMCIsIkEiOjI1NSwiUiI6MjU1LCJHIjoxNTMsIkIiOjM5fX0sIk1heFdpZHRoIjo5NjAuMCwiTWF4SGVpZ2h0IjoiSW5maW5pdHkiLCJTbWFydEZvcmVncm91bmRJc0FjdGl2ZSI6ZmFsc2UsIkhvcml6b250YWxBbGlnbm1lbnQiOjAsIlZlcnRpY2FsQWxpZ25tZW50IjowLCJTbWFydEZvcmVncm91bmQiOm51bGwsIkJhY2tncm91bmRGaWxsVHlwZSI6MCwiTWFyZ2luIjp7IiRpZCI6IjUxMSIsIlRvcCI6MCwiTGVmdCI6MCwiUmlnaHQiOjAsIkJvdHRvbSI6MH0sIlBhZGRpbmciOnsiJGlkIjoiNTEyIiwiVG9wIjowLCJMZWZ0IjowLCJSaWdodCI6MCwiQm90dG9tIjowfSwiQmFja2dyb3VuZCI6eyIkcmVmIjoiMTI2In0sIklzVmlzaWJsZSI6ZmFsc2UsIldpZHRoIjowLjAsIkhlaWdodCI6MC4wLCJCb3JkZXJTdHlsZSI6eyIkaWQiOiI1MTMiLCJMaW5lQ29sb3IiOm51bGwsIkxpbmVXZWlnaHQiOjAuMCwiTGluZVR5cGUiOjAsIlBhcmVudFN0eWxlIjpudWxsfSwiUGFyZW50U3R5bGUiOm51bGx9LCJEYXRlRm9ybWF0Ijp7IiRpZCI6IjUxN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jgifX0sIldlZWtOdW1iZXJpbmciOnsiJGlkIjoiNTE1IiwiRm9ybWF0IjowLCJJc1Zpc2libGUiOmZhbHNlLCJMYXN0S25vd25WaXNpYmlsaXR5U3RhdGUiOmZhbHNlfSwiSXNWaXNpYmxlIjp0cnVlLCJQYXJlbnRTdHlsZSI6bnVsbH0sIkluZGV4Ijo5LCJTbWFydER1cmF0aW9uQWN0aXZhdGVkIjpmYWxzZSwiRGF0ZUZvcm1hdCI6eyIkcmVmIjoiNTE0In0sIldlZWtOdW1iZXJpbmciOnsiJGlkIjoiNTE2IiwiRm9ybWF0IjowLCJJc1Zpc2libGUiOmZhbHNlLCJMYXN0S25vd25WaXNpYmlsaXR5U3RhdGUiOmZhbHNlfSwiSWQiOiJiODdlMGIxNS1kN2UxLTQ5ZTYtYTNkYi02OWVkZGZmZjUzYTYiLCJJbXBvcnRJZCI6bnVsbCwiVGl0bGUiOiJQQyBJbWFnZSBUZXN0IiwiTm90ZSI6bnVsbCwiSHlwZXJsaW5rIjp7IiRpZCI6IjUxNyIsIkFkZHJlc3MiOiIiLCJTdWJBZGRyZXNzIjoiIn0sIklzQ2hhbmdlZCI6ZmFsc2UsIklzTmV3IjpmYWxzZX0seyIkaWQiOiI1MTgiLCJHcm91cE5hbWUiOm51bGwsIlN0YXJ0RGF0ZSI6IjIwMjEtMDItMjFUMDA6MDA6MDBaIiwiRW5kRGF0ZSI6IjIwMjEtMDItMjdUMjM6NTk6MDBaIiwiUGVyY2VudGFnZUNvbXBsZXRlIjowLjAsIlN0eWxlIjp7IiRpZCI6IjUxOSIsIlNoYXBlIjo3LCJTaGFwZVRoaWNrbmVzcyI6MywiRHVyYXRpb25Gb3JtYXQiOjAsIkluY2x1ZGVOb25Xb3JraW5nRGF5c0luRHVyYXRpb24iOmZhbHNlLCJQZXJjZW50YWdlQ29tcGxldGVTdHlsZSI6eyIkaWQiOiI1MjAiLCJGb250U2V0dGluZ3MiOnsiJGlkIjoiNTIxIiwiRm9udFNpemUiOjksIkZvbnROYW1lIjoiQXJpYWwiLCJJc0JvbGQiOmZhbHNlLCJJc0l0YWxpYyI6ZmFsc2UsIklzVW5kZXJsaW5lZCI6ZmFsc2UsIlBhcmVudFN0eWxlIjpudWxsfSwiQXV0b1NpemUiOjAsIkZvcmVncm91bmQiOnsiJHJlZiI6Ijg3In0sIk1heFdpZHRoIjo5NjAuMCwiTWF4SGVpZ2h0IjoiSW5maW5pdHkiLCJTbWFydEZvcmVncm91bmRJc0FjdGl2ZSI6ZmFsc2UsIkhvcml6b250YWxBbGlnbm1lbnQiOjAsIlZlcnRpY2FsQWxpZ25tZW50IjowLCJTbWFydEZvcmVncm91bmQiOm51bGwsIkJhY2tncm91bmRGaWxsVHlwZSI6MCwiTWFyZ2luIjp7IiRpZCI6IjUyMiIsIlRvcCI6MCwiTGVmdCI6MCwiUmlnaHQiOjAsIkJvdHRvbSI6MH0sIlBhZGRpbmciOnsiJGlkIjoiNTIzIiwiVG9wIjowLCJMZWZ0IjowLCJSaWdodCI6MCwiQm90dG9tIjowfSwiQmFja2dyb3VuZCI6eyIkcmVmIjoiOTEifSwiSXNWaXNpYmxlIjp0cnVlLCJXaWR0aCI6MC4wLCJIZWlnaHQiOjAuMCwiQm9yZGVyU3R5bGUiOnsiJGlkIjoiNTI0IiwiTGluZUNvbG9yIjpudWxsLCJMaW5lV2VpZ2h0IjowLjAsIkxpbmVUeXBlIjowLCJQYXJlbnRTdHlsZSI6bnVsbH0sIlBhcmVudFN0eWxlIjpudWxsfSwiRHVyYXRpb25TdHlsZSI6eyIkaWQiOiI1MjUiLCJGb250U2V0dGluZ3MiOnsiJGlkIjoiNTI2IiwiRm9udFNpemUiOjgsIkZvbnROYW1lIjoiQXJpYWwiLCJJc0JvbGQiOmZhbHNlLCJJc0l0YWxpYyI6ZmFsc2UsIklzVW5kZXJsaW5lZCI6ZmFsc2UsIlBhcmVudFN0eWxlIjpudWxsfSwiQXV0b1NpemUiOjAsIkZvcmVncm91bmQiOnsiJGlkIjoiNTI3IiwiQ29sb3IiOnsiJGlkIjoiNTI4IiwiQSI6MjU1LCJSIjo2NSwiRyI6MTM4LCJCIjoxNzl9fSwiTWF4V2lkdGgiOjk2MC4wLCJNYXhIZWlnaHQiOiJJbmZpbml0eSIsIlNtYXJ0Rm9yZWdyb3VuZElzQWN0aXZlIjpmYWxzZSwiSG9yaXpvbnRhbEFsaWdubWVudCI6MCwiVmVydGljYWxBbGlnbm1lbnQiOjAsIlNtYXJ0Rm9yZWdyb3VuZCI6bnVsbCwiQmFja2dyb3VuZEZpbGxUeXBlIjowLCJNYXJnaW4iOnsiJGlkIjoiNTI5IiwiVG9wIjowLCJMZWZ0IjowLCJSaWdodCI6MCwiQm90dG9tIjowfSwiUGFkZGluZyI6eyIkaWQiOiI1MzAiLCJUb3AiOjAsIkxlZnQiOjAsIlJpZ2h0IjowLCJCb3R0b20iOjB9LCJCYWNrZ3JvdW5kIjp7IiRyZWYiOiI5OCJ9LCJJc1Zpc2libGUiOnRydWUsIldpZHRoIjowLjAsIkhlaWdodCI6MC4wLCJCb3JkZXJTdHlsZSI6eyIkaWQiOiI1MzEiLCJMaW5lQ29sb3IiOm51bGwsIkxpbmVXZWlnaHQiOjAuMCwiTGluZVR5cGUiOjAsIlBhcmVudFN0eWxlIjpudWxsfSwiUGFyZW50U3R5bGUiOm51bGx9LCJIb3Jpem9udGFsQ29ubmVjdG9yU3R5bGUiOnsiJGlkIjoiNTMyIiwiTGluZUNvbG9yIjp7IiRyZWYiOiIxMDAifSwiTGluZVdlaWdodCI6MS4wLCJMaW5lVHlwZSI6MCwiUGFyZW50U3R5bGUiOm51bGx9LCJWZXJ0aWNhbENvbm5lY3RvclN0eWxlIjp7IiRpZCI6IjUzMyIsIkxpbmVDb2xvciI6eyIkcmVmIjoiMTAzIn0sIkxpbmVXZWlnaHQiOjAuMCwiTGluZVR5cGUiOjAsIlBhcmVudFN0eWxlIjpudWxsfSwiTWFyZ2luIjpudWxsLCJTdGFydERhdGVQb3NpdGlvbiI6NiwiRW5kRGF0ZVBvc2l0aW9uIjo2LCJEYXRlSXNWaXNpYmxlIjpmYWxzZSwiVGl0bGVQb3NpdGlvbiI6NSwiRHVyYXRpb25Qb3NpdGlvbiI6NCwiUGVyY2VudGFnZUNvbXBsZXRlZFBvc2l0aW9uIjo2LCJTcGFjaW5nIjo1LCJJc0JlbG93VGltZWJhbmQiOmZhbHNlLCJQZXJjZW50YWdlQ29tcGxldGVTaGFwZU9wYWNpdHkiOjM1LCJTaGFwZVN0eWxlIjp7IiRpZCI6IjUzNCIsIk1hcmdpbiI6eyIkaWQiOiI1MzUiLCJUb3AiOjAsIkxlZnQiOjQsIlJpZ2h0Ijo0LCJCb3R0b20iOjB9LCJQYWRkaW5nIjp7IiRpZCI6IjUzNiIsIlRvcCI6MCwiTGVmdCI6MCwiUmlnaHQiOjAsIkJvdHRvbSI6MH0sIkJhY2tncm91bmQiOnsiJGlkIjoiNTM3IiwiQ29sb3IiOnsiJGlkIjoiNTM4IiwiQSI6MjU1LCJSIjoyNTUsIkciOjE1MywiQiI6Mzl9fSwiSXNWaXNpYmxlIjp0cnVlLCJXaWR0aCI6MC4wLCJIZWlnaHQiOjEyLjAsIkJvcmRlclN0eWxlIjp7IiRpZCI6IjUzOSIsIkxpbmVDb2xvciI6eyIkcmVmIjoiMTExIn0sIkxpbmVXZWlnaHQiOjAuMCwiTGluZVR5cGUiOjAsIlBhcmVudFN0eWxlIjpudWxsfSwiUGFyZW50U3R5bGUiOm51bGx9LCJUaXRsZVN0eWxlIjp7IiRpZCI6IjU0MCIsIkZvbnRTZXR0aW5ncyI6eyIkaWQiOiI1NDEiLCJGb250U2l6ZSI6OSwiRm9udE5hbWUiOiJBcmlhbCIsIklzQm9sZCI6ZmFsc2UsIklzSXRhbGljIjpmYWxzZSwiSXNVbmRlcmxpbmVkIjpmYWxzZSwiUGFyZW50U3R5bGUiOm51bGx9LCJBdXRvU2l6ZSI6MCwiRm9yZWdyb3VuZCI6eyIkaWQiOiI1NDIiLCJDb2xvciI6eyIkaWQiOiI1NDMiLCJBIjoyNTUsIlIiOjE4NSwiRyI6MTA5LCJCIjowfX0sIk1heFdpZHRoIjo5NjAuMCwiTWF4SGVpZ2h0IjoiSW5maW5pdHkiLCJTbWFydEZvcmVncm91bmRJc0FjdGl2ZSI6ZmFsc2UsIkhvcml6b250YWxBbGlnbm1lbnQiOjAsIlZlcnRpY2FsQWxpZ25tZW50IjowLCJTbWFydEZvcmVncm91bmQiOm51bGwsIkJhY2tncm91bmRGaWxsVHlwZSI6MCwiTWFyZ2luIjp7IiRpZCI6IjU0NCIsIlRvcCI6MCwiTGVmdCI6MCwiUmlnaHQiOjAsIkJvdHRvbSI6MH0sIlBhZGRpbmciOnsiJGlkIjoiNTQ1IiwiVG9wIjowLCJMZWZ0IjowLCJSaWdodCI6MCwiQm90dG9tIjowfSwiQmFja2dyb3VuZCI6eyIkcmVmIjoiMTE5In0sIklzVmlzaWJsZSI6dHJ1ZSwiV2lkdGgiOjAuMCwiSGVpZ2h0IjowLjAsIkJvcmRlclN0eWxlIjp7IiRpZCI6IjU0NiIsIkxpbmVDb2xvciI6bnVsbCwiTGluZVdlaWdodCI6MC4wLCJMaW5lVHlwZSI6MCwiUGFyZW50U3R5bGUiOm51bGx9LCJQYXJlbnRTdHlsZSI6bnVsbH0sIkRhdGVTdHlsZSI6eyIkaWQiOiI1NDciLCJGb250U2V0dGluZ3MiOnsiJGlkIjoiNTQ4IiwiRm9udFNpemUiOjksIkZvbnROYW1lIjoiQXJpYWwiLCJJc0JvbGQiOmZhbHNlLCJJc0l0YWxpYyI6ZmFsc2UsIklzVW5kZXJsaW5lZCI6ZmFsc2UsIlBhcmVudFN0eWxlIjpudWxsfSwiQXV0b1NpemUiOjAsIkZvcmVncm91bmQiOnsiJGlkIjoiNTQ5IiwiQ29sb3IiOnsiJGlkIjoiNTUwIiwiQSI6MjU1LCJSIjoyNTUsIkciOjE1MywiQiI6Mzl9fSwiTWF4V2lkdGgiOjk2MC4wLCJNYXhIZWlnaHQiOiJJbmZpbml0eSIsIlNtYXJ0Rm9yZWdyb3VuZElzQWN0aXZlIjpmYWxzZSwiSG9yaXpvbnRhbEFsaWdubWVudCI6MCwiVmVydGljYWxBbGlnbm1lbnQiOjAsIlNtYXJ0Rm9yZWdyb3VuZCI6bnVsbCwiQmFja2dyb3VuZEZpbGxUeXBlIjowLCJNYXJnaW4iOnsiJGlkIjoiNTUxIiwiVG9wIjowLCJMZWZ0IjowLCJSaWdodCI6MCwiQm90dG9tIjowfSwiUGFkZGluZyI6eyIkaWQiOiI1NTIiLCJUb3AiOjAsIkxlZnQiOjAsIlJpZ2h0IjowLCJCb3R0b20iOjB9LCJCYWNrZ3JvdW5kIjp7IiRyZWYiOiIxMjYifSwiSXNWaXNpYmxlIjpmYWxzZSwiV2lkdGgiOjAuMCwiSGVpZ2h0IjowLjAsIkJvcmRlclN0eWxlIjp7IiRpZCI6IjU1MyIsIkxpbmVDb2xvciI6bnVsbCwiTGluZVdlaWdodCI6MC4wLCJMaW5lVHlwZSI6MCwiUGFyZW50U3R5bGUiOm51bGx9LCJQYXJlbnRTdHlsZSI6bnVsbH0sIkRhdGVGb3JtYXQiOnsiJGlkIjoiNTU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1NTUiLCJGb3JtYXQiOjAsIklzVmlzaWJsZSI6ZmFsc2UsIkxhc3RLbm93blZpc2liaWxpdHlTdGF0ZSI6ZmFsc2V9LCJJc1Zpc2libGUiOnRydWUsIlBhcmVudFN0eWxlIjpudWxsfSwiSW5kZXgiOjEwLCJTbWFydER1cmF0aW9uQWN0aXZhdGVkIjpmYWxzZSwiRGF0ZUZvcm1hdCI6eyIkcmVmIjoiNTU0In0sIldlZWtOdW1iZXJpbmciOnsiJGlkIjoiNTU2IiwiRm9ybWF0IjowLCJJc1Zpc2libGUiOmZhbHNlLCJMYXN0S25vd25WaXNpYmlsaXR5U3RhdGUiOmZhbHNlfSwiSWQiOiIzNjUwZjdmZS0zZTk3LTRlN2ItYWViMy04ZjM5OTJhYWNkNzAiLCJJbXBvcnRJZCI6bnVsbCwiVGl0bGUiOiJTbWFydHBob25lIFRlc3QiLCJOb3RlIjpudWxsLCJIeXBlcmxpbmsiOnsiJGlkIjoiNTU3IiwiQWRkcmVzcyI6IiIsIlN1YkFkZHJlc3MiOiIifSwiSXNDaGFuZ2VkIjpmYWxzZSwiSXNOZXciOmZhbHNlfSx7IiRpZCI6IjU1OCIsIkdyb3VwTmFtZSI6bnVsbCwiU3RhcnREYXRlIjoiMjAyMS0wMi0yNlQwMDowMDowMFoiLCJFbmREYXRlIjoiMjAyMS0wMy0wNlQyMzo1OTowMFoiLCJQZXJjZW50YWdlQ29tcGxldGUiOjAuMCwiU3R5bGUiOnsiJGlkIjoiNTU5IiwiU2hhcGUiOjUsIlNoYXBlVGhpY2tuZXNzIjozLCJEdXJhdGlvbkZvcm1hdCI6MCwiSW5jbHVkZU5vbldvcmtpbmdEYXlzSW5EdXJhdGlvbiI6ZmFsc2UsIlBlcmNlbnRhZ2VDb21wbGV0ZVN0eWxlIjp7IiRpZCI6IjU2MCIsIkZvbnRTZXR0aW5ncyI6eyIkaWQiOiI1NjE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TYyIiwiVG9wIjowLCJMZWZ0IjowLCJSaWdodCI6MCwiQm90dG9tIjowfSwiUGFkZGluZyI6eyIkaWQiOiI1NjMiLCJUb3AiOjAsIkxlZnQiOjAsIlJpZ2h0IjowLCJCb3R0b20iOjB9LCJCYWNrZ3JvdW5kIjp7IiRyZWYiOiI5MSJ9LCJJc1Zpc2libGUiOnRydWUsIldpZHRoIjowLjAsIkhlaWdodCI6MC4wLCJCb3JkZXJTdHlsZSI6eyIkaWQiOiI1NjQiLCJMaW5lQ29sb3IiOm51bGwsIkxpbmVXZWlnaHQiOjAuMCwiTGluZVR5cGUiOjAsIlBhcmVudFN0eWxlIjpudWxsfSwiUGFyZW50U3R5bGUiOm51bGx9LCJEdXJhdGlvblN0eWxlIjp7IiRpZCI6IjU2NSIsIkZvbnRTZXR0aW5ncyI6eyIkaWQiOiI1NjYiLCJGb250U2l6ZSI6OCwiRm9udE5hbWUiOiJBcmlhbCIsIklzQm9sZCI6ZmFsc2UsIklzSXRhbGljIjpmYWxzZSwiSXNVbmRlcmxpbmVkIjpmYWxzZSwiUGFyZW50U3R5bGUiOm51bGx9LCJBdXRvU2l6ZSI6MCwiRm9yZWdyb3VuZCI6eyIkaWQiOiI1NjciLCJDb2xvciI6eyIkaWQiOiI1NjgiLCJBIjoyNTUsIlIiOjY1LCJHIjoxMzgsIkIiOjE3OX19LCJNYXhXaWR0aCI6OTYwLjAsIk1heEhlaWdodCI6IkluZmluaXR5IiwiU21hcnRGb3JlZ3JvdW5kSXNBY3RpdmUiOmZhbHNlLCJIb3Jpem9udGFsQWxpZ25tZW50IjowLCJWZXJ0aWNhbEFsaWdubWVudCI6MCwiU21hcnRGb3JlZ3JvdW5kIjpudWxsLCJCYWNrZ3JvdW5kRmlsbFR5cGUiOjAsIk1hcmdpbiI6eyIkaWQiOiI1NjkiLCJUb3AiOjAsIkxlZnQiOjAsIlJpZ2h0IjowLCJCb3R0b20iOjB9LCJQYWRkaW5nIjp7IiRpZCI6IjU3MCIsIlRvcCI6MCwiTGVmdCI6MCwiUmlnaHQiOjAsIkJvdHRvbSI6MH0sIkJhY2tncm91bmQiOnsiJHJlZiI6Ijk4In0sIklzVmlzaWJsZSI6dHJ1ZSwiV2lkdGgiOjAuMCwiSGVpZ2h0IjowLjAsIkJvcmRlclN0eWxlIjp7IiRpZCI6IjU3MSIsIkxpbmVDb2xvciI6bnVsbCwiTGluZVdlaWdodCI6MC4wLCJMaW5lVHlwZSI6MCwiUGFyZW50U3R5bGUiOm51bGx9LCJQYXJlbnRTdHlsZSI6bnVsbH0sIkhvcml6b250YWxDb25uZWN0b3JTdHlsZSI6eyIkaWQiOiI1NzIiLCJMaW5lQ29sb3IiOnsiJHJlZiI6IjEwMCJ9LCJMaW5lV2VpZ2h0IjoxLjAsIkxpbmVUeXBlIjowLCJQYXJlbnRTdHlsZSI6bnVsbH0sIlZlcnRpY2FsQ29ubmVjdG9yU3R5bGUiOnsiJGlkIjoiNTczIiwiTGluZUNvbG9yIjp7IiRpZCI6IjU3NCIsIiR0eXBlIjoiTkxSRS5Db21tb24uRG9tLlNvbGlkQ29sb3JCcnVzaCwgTkxSRS5Db21tb24iLCJDb2xvciI6eyIkaWQiOiI1NzUiLCJBIjoyNTUsIlIiOjIyMywiRyI6ODMsIkIiOjM5fX0sIkxpbmVXZWlnaHQiOjIuMCwiTGluZVR5cGUiOjAsIlBhcmVudFN0eWxlIjpudWxsfSwiTWFyZ2luIjpudWxsLCJTdGFydERhdGVQb3NpdGlvbiI6NiwiRW5kRGF0ZVBvc2l0aW9uIjo2LCJEYXRlSXNWaXNpYmxlIjpmYWxzZSwiVGl0bGVQb3NpdGlvbiI6NSwiRHVyYXRpb25Qb3NpdGlvbiI6NCwiUGVyY2VudGFnZUNvbXBsZXRlZFBvc2l0aW9uIjo2LCJTcGFjaW5nIjo1LCJJc0JlbG93VGltZWJhbmQiOmZhbHNlLCJQZXJjZW50YWdlQ29tcGxldGVTaGFwZU9wYWNpdHkiOjM1LCJTaGFwZVN0eWxlIjp7IiRpZCI6IjU3NiIsIk1hcmdpbiI6eyIkaWQiOiI1NzciLCJUb3AiOjAsIkxlZnQiOjQsIlJpZ2h0Ijo0LCJCb3R0b20iOjB9LCJQYWRkaW5nIjp7IiRpZCI6IjU3OCIsIlRvcCI6MCwiTGVmdCI6MCwiUmlnaHQiOjAsIkJvdHRvbSI6MH0sIkJhY2tncm91bmQiOnsiJGlkIjoiNTc5IiwiQ29sb3IiOnsiJGlkIjoiNTgwIiwiQSI6MjU1LCJSIjoyMjMsIkciOjgzLCJCIjozOX19LCJJc1Zpc2libGUiOnRydWUsIldpZHRoIjowLjAsIkhlaWdodCI6MTIuMCwiQm9yZGVyU3R5bGUiOnsiJGlkIjoiNTgxIiwiTGluZUNvbG9yIjp7IiRyZWYiOiIxMTEifSwiTGluZVdlaWdodCI6MC4wLCJMaW5lVHlwZSI6MCwiUGFyZW50U3R5bGUiOm51bGx9LCJQYXJlbnRTdHlsZSI6bnVsbH0sIlRpdGxlU3R5bGUiOnsiJGlkIjoiNTgyIiwiRm9udFNldHRpbmdzIjp7IiRpZCI6IjU4MyIsIkZvbnRTaXplIjo5LCJGb250TmFtZSI6IkFyaWFsIiwiSXNCb2xkIjp0cnVlLCJJc0l0YWxpYyI6ZmFsc2UsIklzVW5kZXJsaW5lZCI6ZmFsc2UsIlBhcmVudFN0eWxlIjpudWxsfSwiQXV0b1NpemUiOjAsIkZvcmVncm91bmQiOnsiJGlkIjoiNTg0IiwiQ29sb3IiOnsiJGlkIjoiNTg1IiwiQSI6MjU1LCJSIjoyMjMsIkciOjgzLCJCIjozOX19LCJNYXhXaWR0aCI6OTYwLjAsIk1heEhlaWdodCI6IkluZmluaXR5IiwiU21hcnRGb3JlZ3JvdW5kSXNBY3RpdmUiOmZhbHNlLCJIb3Jpem9udGFsQWxpZ25tZW50IjowLCJWZXJ0aWNhbEFsaWdubWVudCI6MCwiU21hcnRGb3JlZ3JvdW5kIjpudWxsLCJCYWNrZ3JvdW5kRmlsbFR5cGUiOjAsIk1hcmdpbiI6eyIkaWQiOiI1ODYiLCJUb3AiOjAsIkxlZnQiOjAsIlJpZ2h0IjowLCJCb3R0b20iOjB9LCJQYWRkaW5nIjp7IiRpZCI6IjU4NyIsIlRvcCI6MCwiTGVmdCI6MCwiUmlnaHQiOjAsIkJvdHRvbSI6MH0sIkJhY2tncm91bmQiOnsiJHJlZiI6IjExOSJ9LCJJc1Zpc2libGUiOnRydWUsIldpZHRoIjowLjAsIkhlaWdodCI6MC4wLCJCb3JkZXJTdHlsZSI6eyIkaWQiOiI1ODgiLCJMaW5lQ29sb3IiOm51bGwsIkxpbmVXZWlnaHQiOjAuMCwiTGluZVR5cGUiOjAsIlBhcmVudFN0eWxlIjpudWxsfSwiUGFyZW50U3R5bGUiOm51bGx9LCJEYXRlU3R5bGUiOnsiJGlkIjoiNTg5IiwiRm9udFNldHRpbmdzIjp7IiRpZCI6IjU5MCIsIkZvbnRTaXplIjo5LCJGb250TmFtZSI6IkFyaWFsIiwiSXNCb2xkIjpmYWxzZSwiSXNJdGFsaWMiOmZhbHNlLCJJc1VuZGVybGluZWQiOmZhbHNlLCJQYXJlbnRTdHlsZSI6bnVsbH0sIkF1dG9TaXplIjowLCJGb3JlZ3JvdW5kIjp7IiRpZCI6IjU5MSIsIkNvbG9yIjp7IiRyZWYiOiIxMjMifX0sIk1heFdpZHRoIjo5NjAuMCwiTWF4SGVpZ2h0IjoiSW5maW5pdHkiLCJTbWFydEZvcmVncm91bmRJc0FjdGl2ZSI6ZmFsc2UsIkhvcml6b250YWxBbGlnbm1lbnQiOjAsIlZlcnRpY2FsQWxpZ25tZW50IjowLCJTbWFydEZvcmVncm91bmQiOm51bGwsIkJhY2tncm91bmRGaWxsVHlwZSI6MCwiTWFyZ2luIjp7IiRpZCI6IjU5MiIsIlRvcCI6MCwiTGVmdCI6MCwiUmlnaHQiOjAsIkJvdHRvbSI6MH0sIlBhZGRpbmciOnsiJGlkIjoiNTkzIiwiVG9wIjowLCJMZWZ0IjowLCJSaWdodCI6MCwiQm90dG9tIjowfSwiQmFja2dyb3VuZCI6eyIkcmVmIjoiMTI2In0sIklzVmlzaWJsZSI6ZmFsc2UsIldpZHRoIjowLjAsIkhlaWdodCI6MC4wLCJCb3JkZXJTdHlsZSI6eyIkaWQiOiI1OTQiLCJMaW5lQ29sb3IiOm51bGwsIkxpbmVXZWlnaHQiOjAuMCwiTGluZVR5cGUiOjAsIlBhcmVudFN0eWxlIjpudWxsfSwiUGFyZW50U3R5bGUiOm51bGx9LCJEYXRlRm9ybWF0Ijp7IiRpZCI6IjU5N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jgifX0sIldlZWtOdW1iZXJpbmciOnsiJGlkIjoiNTk2IiwiRm9ybWF0IjowLCJJc1Zpc2libGUiOmZhbHNlLCJMYXN0S25vd25WaXNpYmlsaXR5U3RhdGUiOmZhbHNlfSwiSXNWaXNpYmxlIjp0cnVlLCJQYXJlbnRTdHlsZSI6bnVsbH0sIkluZGV4IjoxMSwiU21hcnREdXJhdGlvbkFjdGl2YXRlZCI6ZmFsc2UsIkRhdGVGb3JtYXQiOnsiJHJlZiI6IjU5NSJ9LCJXZWVrTnVtYmVyaW5nIjp7IiRpZCI6IjU5NyIsIkZvcm1hdCI6MCwiSXNWaXNpYmxlIjpmYWxzZSwiTGFzdEtub3duVmlzaWJpbGl0eVN0YXRlIjpmYWxzZX0sIklkIjoiYWVmMjYzZmQtMjUyZi00MTU4LTg3ODctZDEwNTEzNTNmNDZhIiwiSW1wb3J0SWQiOm51bGwsIlRpdGxlIjoiUEMgSW1hZ2UgU2lnbi1PZmYiLCJOb3RlIjpudWxsLCJIeXBlcmxpbmsiOnsiJGlkIjoiNTk4IiwiQWRkcmVzcyI6IiIsIlN1YkFkZHJlc3MiOiIifSwiSXNDaGFuZ2VkIjpmYWxzZSwiSXNOZXciOmZhbHNlfSx7IiRpZCI6IjU5OSIsIkdyb3VwTmFtZSI6bnVsbCwiU3RhcnREYXRlIjoiMjAyMS0wMi0yOFQwMDowMDowMFoiLCJFbmREYXRlIjoiMjAyMS0wMy0wN1QyMzo1OTowMFoiLCJQZXJjZW50YWdlQ29tcGxldGUiOjAuMCwiU3R5bGUiOnsiJGlkIjoiNjAwIiwiU2hhcGUiOjUsIlNoYXBlVGhpY2tuZXNzIjozLCJEdXJhdGlvbkZvcm1hdCI6MCwiSW5jbHVkZU5vbldvcmtpbmdEYXlzSW5EdXJhdGlvbiI6ZmFsc2UsIlBlcmNlbnRhZ2VDb21wbGV0ZVN0eWxlIjp7IiRpZCI6IjYwMSIsIkZvbnRTZXR0aW5ncyI6eyIkaWQiOiI2MDI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jAzIiwiVG9wIjowLCJMZWZ0IjowLCJSaWdodCI6MCwiQm90dG9tIjowfSwiUGFkZGluZyI6eyIkaWQiOiI2MDQiLCJUb3AiOjAsIkxlZnQiOjAsIlJpZ2h0IjowLCJCb3R0b20iOjB9LCJCYWNrZ3JvdW5kIjp7IiRyZWYiOiI5MSJ9LCJJc1Zpc2libGUiOnRydWUsIldpZHRoIjowLjAsIkhlaWdodCI6MC4wLCJCb3JkZXJTdHlsZSI6eyIkaWQiOiI2MDUiLCJMaW5lQ29sb3IiOm51bGwsIkxpbmVXZWlnaHQiOjAuMCwiTGluZVR5cGUiOjAsIlBhcmVudFN0eWxlIjpudWxsfSwiUGFyZW50U3R5bGUiOm51bGx9LCJEdXJhdGlvblN0eWxlIjp7IiRpZCI6IjYwNiIsIkZvbnRTZXR0aW5ncyI6eyIkaWQiOiI2MDciLCJGb250U2l6ZSI6OCwiRm9udE5hbWUiOiJBcmlhbCIsIklzQm9sZCI6ZmFsc2UsIklzSXRhbGljIjpmYWxzZSwiSXNVbmRlcmxpbmVkIjpmYWxzZSwiUGFyZW50U3R5bGUiOm51bGx9LCJBdXRvU2l6ZSI6MCwiRm9yZWdyb3VuZCI6eyIkaWQiOiI2MDgiLCJDb2xvciI6eyIkaWQiOiI2MDkiLCJBIjoyNTUsIlIiOjY1LCJHIjoxMzgsIkIiOjE3OX19LCJNYXhXaWR0aCI6OTYwLjAsIk1heEhlaWdodCI6IkluZmluaXR5IiwiU21hcnRGb3JlZ3JvdW5kSXNBY3RpdmUiOmZhbHNlLCJIb3Jpem9udGFsQWxpZ25tZW50IjowLCJWZXJ0aWNhbEFsaWdubWVudCI6MCwiU21hcnRGb3JlZ3JvdW5kIjpudWxsLCJCYWNrZ3JvdW5kRmlsbFR5cGUiOjAsIk1hcmdpbiI6eyIkaWQiOiI2MTAiLCJUb3AiOjAsIkxlZnQiOjAsIlJpZ2h0IjowLCJCb3R0b20iOjB9LCJQYWRkaW5nIjp7IiRpZCI6IjYxMSIsIlRvcCI6MCwiTGVmdCI6MCwiUmlnaHQiOjAsIkJvdHRvbSI6MH0sIkJhY2tncm91bmQiOnsiJHJlZiI6Ijk4In0sIklzVmlzaWJsZSI6dHJ1ZSwiV2lkdGgiOjAuMCwiSGVpZ2h0IjowLjAsIkJvcmRlclN0eWxlIjp7IiRpZCI6IjYxMiIsIkxpbmVDb2xvciI6bnVsbCwiTGluZVdlaWdodCI6MC4wLCJMaW5lVHlwZSI6MCwiUGFyZW50U3R5bGUiOm51bGx9LCJQYXJlbnRTdHlsZSI6bnVsbH0sIkhvcml6b250YWxDb25uZWN0b3JTdHlsZSI6eyIkaWQiOiI2MTMiLCJMaW5lQ29sb3IiOnsiJHJlZiI6IjEwMCJ9LCJMaW5lV2VpZ2h0IjoxLjAsIkxpbmVUeXBlIjowLCJQYXJlbnRTdHlsZSI6bnVsbH0sIlZlcnRpY2FsQ29ubmVjdG9yU3R5bGUiOnsiJGlkIjoiNjE0IiwiTGluZUNvbG9yIjp7IiRpZCI6IjYxNSIsIiR0eXBlIjoiTkxSRS5Db21tb24uRG9tLlNvbGlkQ29sb3JCcnVzaCwgTkxSRS5Db21tb24iLCJDb2xvciI6eyIkaWQiOiI2MTYiLCJBIjoyNTUsIlIiOjIyMywiRyI6ODMsIkIiOjM5fX0sIkxpbmVXZWlnaHQiOjIuMCwiTGluZVR5cGUiOjAsIlBhcmVudFN0eWxlIjpudWxsfSwiTWFyZ2luIjpudWxsLCJTdGFydERhdGVQb3NpdGlvbiI6NiwiRW5kRGF0ZVBvc2l0aW9uIjo2LCJEYXRlSXNWaXNpYmxlIjpmYWxzZSwiVGl0bGVQb3NpdGlvbiI6NSwiRHVyYXRpb25Qb3NpdGlvbiI6NCwiUGVyY2VudGFnZUNvbXBsZXRlZFBvc2l0aW9uIjo2LCJTcGFjaW5nIjo1LCJJc0JlbG93VGltZWJhbmQiOmZhbHNlLCJQZXJjZW50YWdlQ29tcGxldGVTaGFwZU9wYWNpdHkiOjM1LCJTaGFwZVN0eWxlIjp7IiRpZCI6IjYxNyIsIk1hcmdpbiI6eyIkaWQiOiI2MTgiLCJUb3AiOjAsIkxlZnQiOjQsIlJpZ2h0Ijo0LCJCb3R0b20iOjB9LCJQYWRkaW5nIjp7IiRpZCI6IjYxOSIsIlRvcCI6MCwiTGVmdCI6MCwiUmlnaHQiOjAsIkJvdHRvbSI6MH0sIkJhY2tncm91bmQiOnsiJGlkIjoiNjIwIiwiQ29sb3IiOnsiJGlkIjoiNjIxIiwiQSI6MjU1LCJSIjoyMjMsIkciOjgzLCJCIjozOX19LCJJc1Zpc2libGUiOnRydWUsIldpZHRoIjowLjAsIkhlaWdodCI6MTIuMCwiQm9yZGVyU3R5bGUiOnsiJGlkIjoiNjIyIiwiTGluZUNvbG9yIjp7IiRyZWYiOiIxMTEifSwiTGluZVdlaWdodCI6MC4wLCJMaW5lVHlwZSI6MCwiUGFyZW50U3R5bGUiOm51bGx9LCJQYXJlbnRTdHlsZSI6bnVsbH0sIlRpdGxlU3R5bGUiOnsiJGlkIjoiNjIzIiwiRm9udFNldHRpbmdzIjp7IiRpZCI6IjYyNCIsIkZvbnRTaXplIjo5LCJGb250TmFtZSI6IkFyaWFsIiwiSXNCb2xkIjp0cnVlLCJJc0l0YWxpYyI6ZmFsc2UsIklzVW5kZXJsaW5lZCI6ZmFsc2UsIlBhcmVudFN0eWxlIjpudWxsfSwiQXV0b1NpemUiOjAsIkZvcmVncm91bmQiOnsiJGlkIjoiNjI1IiwiQ29sb3IiOnsiJGlkIjoiNjI2IiwiQSI6MjU1LCJSIjoyMjMsIkciOjgzLCJCIjozOX19LCJNYXhXaWR0aCI6OTYwLjAsIk1heEhlaWdodCI6IkluZmluaXR5IiwiU21hcnRGb3JlZ3JvdW5kSXNBY3RpdmUiOmZhbHNlLCJIb3Jpem9udGFsQWxpZ25tZW50IjowLCJWZXJ0aWNhbEFsaWdubWVudCI6MCwiU21hcnRGb3JlZ3JvdW5kIjpudWxsLCJCYWNrZ3JvdW5kRmlsbFR5cGUiOjAsIk1hcmdpbiI6eyIkaWQiOiI2MjciLCJUb3AiOjAsIkxlZnQiOjAsIlJpZ2h0IjowLCJCb3R0b20iOjB9LCJQYWRkaW5nIjp7IiRpZCI6IjYyOCIsIlRvcCI6MCwiTGVmdCI6MCwiUmlnaHQiOjAsIkJvdHRvbSI6MH0sIkJhY2tncm91bmQiOnsiJHJlZiI6IjExOSJ9LCJJc1Zpc2libGUiOnRydWUsIldpZHRoIjowLjAsIkhlaWdodCI6MC4wLCJCb3JkZXJTdHlsZSI6eyIkaWQiOiI2MjkiLCJMaW5lQ29sb3IiOm51bGwsIkxpbmVXZWlnaHQiOjAuMCwiTGluZVR5cGUiOjAsIlBhcmVudFN0eWxlIjpudWxsfSwiUGFyZW50U3R5bGUiOm51bGx9LCJEYXRlU3R5bGUiOnsiJGlkIjoiNjMwIiwiRm9udFNldHRpbmdzIjp7IiRpZCI6IjYzMSIsIkZvbnRTaXplIjo5LCJGb250TmFtZSI6IkFyaWFsIiwiSXNCb2xkIjpmYWxzZSwiSXNJdGFsaWMiOmZhbHNlLCJJc1VuZGVybGluZWQiOmZhbHNlLCJQYXJlbnRTdHlsZSI6bnVsbH0sIkF1dG9TaXplIjowLCJGb3JlZ3JvdW5kIjp7IiRpZCI6IjYzMiIsIkNvbG9yIjp7IiRyZWYiOiIxMjMifX0sIk1heFdpZHRoIjo5NjAuMCwiTWF4SGVpZ2h0IjoiSW5maW5pdHkiLCJTbWFydEZvcmVncm91bmRJc0FjdGl2ZSI6ZmFsc2UsIkhvcml6b250YWxBbGlnbm1lbnQiOjAsIlZlcnRpY2FsQWxpZ25tZW50IjowLCJTbWFydEZvcmVncm91bmQiOm51bGwsIkJhY2tncm91bmRGaWxsVHlwZSI6MCwiTWFyZ2luIjp7IiRpZCI6IjYzMyIsIlRvcCI6MCwiTGVmdCI6MCwiUmlnaHQiOjAsIkJvdHRvbSI6MH0sIlBhZGRpbmciOnsiJGlkIjoiNjM0IiwiVG9wIjowLCJMZWZ0IjowLCJSaWdodCI6MCwiQm90dG9tIjowfSwiQmFja2dyb3VuZCI6eyIkcmVmIjoiMTI2In0sIklzVmlzaWJsZSI6ZmFsc2UsIldpZHRoIjowLjAsIkhlaWdodCI6MC4wLCJCb3JkZXJTdHlsZSI6eyIkaWQiOiI2MzUiLCJMaW5lQ29sb3IiOm51bGwsIkxpbmVXZWlnaHQiOjAuMCwiTGluZVR5cGUiOjAsIlBhcmVudFN0eWxlIjpudWxsfSwiUGFyZW50U3R5bGUiOm51bGx9LCJEYXRlRm9ybWF0Ijp7IiRpZCI6IjYzN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MjgifX0sIldlZWtOdW1iZXJpbmciOnsiJGlkIjoiNjM3IiwiRm9ybWF0IjowLCJJc1Zpc2libGUiOmZhbHNlLCJMYXN0S25vd25WaXNpYmlsaXR5U3RhdGUiOmZhbHNlfSwiSXNWaXNpYmxlIjp0cnVlLCJQYXJlbnRTdHlsZSI6bnVsbH0sIkluZGV4IjoxMiwiU21hcnREdXJhdGlvbkFjdGl2YXRlZCI6ZmFsc2UsIkRhdGVGb3JtYXQiOnsiJHJlZiI6IjYzNiJ9LCJXZWVrTnVtYmVyaW5nIjp7IiRpZCI6IjYzOCIsIkZvcm1hdCI6MCwiSXNWaXNpYmxlIjpmYWxzZSwiTGFzdEtub3duVmlzaWJpbGl0eVN0YXRlIjpmYWxzZX0sIklkIjoiN2Q1MjBhNmEtMzM1YS00ZjMyLTgzM2ItYjQzMDM3YWEwM2VmIiwiSW1wb3J0SWQiOm51bGwsIlRpdGxlIjoiU21hcnRwaG9uZSBJbWFnZSBTaWduLU9mZiIsIk5vdGUiOm51bGwsIkh5cGVybGluayI6eyIkaWQiOiI2MzkiLCJBZGRyZXNzIjoiIiwiU3ViQWRkcmVzcyI6IiJ9LCJJc0NoYW5nZWQiOmZhbHNlLCJJc05ldyI6ZmFsc2V9LHsiJGlkIjoiNjQwIiwiR3JvdXBOYW1lIjpudWxsLCJTdGFydERhdGUiOiIyMDIxLTAzLTA0VDAwOjAwOjAwWiIsIkVuZERhdGUiOiIyMDIxLTAzLTA3VDIzOjU5OjAwWiIsIlBlcmNlbnRhZ2VDb21wbGV0ZSI6MC4wLCJTdHlsZSI6eyIkaWQiOiI2NDEiLCJTaGFwZSI6NywiU2hhcGVUaGlja25lc3MiOjMsIkR1cmF0aW9uRm9ybWF0IjowLCJJbmNsdWRlTm9uV29ya2luZ0RheXNJbkR1cmF0aW9uIjpmYWxzZSwiUGVyY2VudGFnZUNvbXBsZXRlU3R5bGUiOnsiJGlkIjoiNjQyIiwiRm9udFNldHRpbmdzIjp7IiRpZCI6IjY0MyIsIkZvbnRTaXplIjo5LCJGb250TmFtZSI6IkFyaWFsIiwiSXNCb2xkIjpmYWxzZSwiSXNJdGFsaWMiOmZhbHNlLCJJc1VuZGVybGluZWQiOmZhbHNlLCJQYXJlbnRTdHlsZSI6bnVsbH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aWQiOiI2NDQiLCJUb3AiOjAsIkxlZnQiOjAsIlJpZ2h0IjowLCJCb3R0b20iOjB9LCJQYWRkaW5nIjp7IiRpZCI6IjY0NSIsIlRvcCI6MCwiTGVmdCI6MCwiUmlnaHQiOjAsIkJvdHRvbSI6MH0sIkJhY2tncm91bmQiOnsiJHJlZiI6IjkxIn0sIklzVmlzaWJsZSI6dHJ1ZSwiV2lkdGgiOjAuMCwiSGVpZ2h0IjowLjAsIkJvcmRlclN0eWxlIjp7IiRpZCI6IjY0NiIsIkxpbmVDb2xvciI6bnVsbCwiTGluZVdlaWdodCI6MC4wLCJMaW5lVHlwZSI6MCwiUGFyZW50U3R5bGUiOm51bGx9LCJQYXJlbnRTdHlsZSI6bnVsbH0sIkR1cmF0aW9uU3R5bGUiOnsiJGlkIjoiNjQ3IiwiRm9udFNldHRpbmdzIjp7IiRpZCI6IjY0OCIsIkZvbnRTaXplIjo4LCJGb250TmFtZSI6IkFyaWFsIiwiSXNCb2xkIjpmYWxzZSwiSXNJdGFsaWMiOmZhbHNlLCJJc1VuZGVybGluZWQiOmZhbHNlLCJQYXJlbnRTdHlsZSI6bnVsbH0sIkF1dG9TaXplIjowLCJGb3JlZ3JvdW5kIjp7IiRpZCI6IjY0OSIsIkNvbG9yIjp7IiRpZCI6IjY1MCIsIkEiOjI1NSwiUiI6NjUsIkciOjEzOCwiQiI6MTc5fX0sIk1heFdpZHRoIjo5NjAuMCwiTWF4SGVpZ2h0IjoiSW5maW5pdHkiLCJTbWFydEZvcmVncm91bmRJc0FjdGl2ZSI6ZmFsc2UsIkhvcml6b250YWxBbGlnbm1lbnQiOjAsIlZlcnRpY2FsQWxpZ25tZW50IjowLCJTbWFydEZvcmVncm91bmQiOm51bGwsIkJhY2tncm91bmRGaWxsVHlwZSI6MCwiTWFyZ2luIjp7IiRpZCI6IjY1MSIsIlRvcCI6MCwiTGVmdCI6MCwiUmlnaHQiOjAsIkJvdHRvbSI6MH0sIlBhZGRpbmciOnsiJGlkIjoiNjUyIiwiVG9wIjowLCJMZWZ0IjowLCJSaWdodCI6MCwiQm90dG9tIjowfSwiQmFja2dyb3VuZCI6eyIkcmVmIjoiOTgifSwiSXNWaXNpYmxlIjp0cnVlLCJXaWR0aCI6MC4wLCJIZWlnaHQiOjAuMCwiQm9yZGVyU3R5bGUiOnsiJGlkIjoiNjUzIiwiTGluZUNvbG9yIjpudWxsLCJMaW5lV2VpZ2h0IjowLjAsIkxpbmVUeXBlIjowLCJQYXJlbnRTdHlsZSI6bnVsbH0sIlBhcmVudFN0eWxlIjpudWxsfSwiSG9yaXpvbnRhbENvbm5lY3RvclN0eWxlIjp7IiRpZCI6IjY1NCIsIkxpbmVDb2xvciI6eyIkcmVmIjoiMTAwIn0sIkxpbmVXZWlnaHQiOjEuMCwiTGluZVR5cGUiOjAsIlBhcmVudFN0eWxlIjpudWxsfSwiVmVydGljYWxDb25uZWN0b3JTdHlsZSI6eyIkaWQiOiI2NTUiLCJMaW5lQ29sb3IiOnsiJHJlZiI6IjEwMyJ9LCJMaW5lV2VpZ2h0IjowLjAsIkxpbmVUeXBlIjowLCJQYXJlbnRTdHlsZSI6bnVsbH0sIk1hcmdpbiI6bnVsbCwiU3RhcnREYXRlUG9zaXRpb24iOjYsIkVuZERhdGVQb3NpdGlvbiI6NiwiRGF0ZUlzVmlzaWJsZSI6ZmFsc2UsIlRpdGxlUG9zaXRpb24iOjUsIkR1cmF0aW9uUG9zaXRpb24iOjQsIlBlcmNlbnRhZ2VDb21wbGV0ZWRQb3NpdGlvbiI6NiwiU3BhY2luZyI6NSwiSXNCZWxvd1RpbWViYW5kIjpmYWxzZSwiUGVyY2VudGFnZUNvbXBsZXRlU2hhcGVPcGFjaXR5IjozNSwiU2hhcGVTdHlsZSI6eyIkaWQiOiI2NTYiLCJNYXJnaW4iOnsiJGlkIjoiNjU3IiwiVG9wIjowLCJMZWZ0Ijo0LCJSaWdodCI6NCwiQm90dG9tIjowfSwiUGFkZGluZyI6eyIkaWQiOiI2NTgiLCJUb3AiOjAsIkxlZnQiOjAsIlJpZ2h0IjowLCJCb3R0b20iOjB9LCJCYWNrZ3JvdW5kIjp7IiRpZCI6IjY1OSIsIkNvbG9yIjp7IiRpZCI6IjY2MCIsIkEiOjI1NSwiUiI6MTMxLCJHIjoxMzEsIkIiOjEzMX19LCJJc1Zpc2libGUiOnRydWUsIldpZHRoIjowLjAsIkhlaWdodCI6MTIuMCwiQm9yZGVyU3R5bGUiOnsiJGlkIjoiNjYxIiwiTGluZUNvbG9yIjp7IiRyZWYiOiIxMTEifSwiTGluZVdlaWdodCI6MC4wLCJMaW5lVHlwZSI6MCwiUGFyZW50U3R5bGUiOm51bGx9LCJQYXJlbnRTdHlsZSI6bnVsbH0sIlRpdGxlU3R5bGUiOnsiJGlkIjoiNjYyIiwiRm9udFNldHRpbmdzIjp7IiRpZCI6IjY2MyIsIkZvbnRTaXplIjo5LCJGb250TmFtZSI6IkFyaWFsIiwiSXNCb2xkIjpmYWxzZSwiSXNJdGFsaWMiOmZhbHNlLCJJc1VuZGVybGluZWQiOmZhbHNlLCJQYXJlbnRTdHlsZSI6bnVsbH0sIkF1dG9TaXplIjowLCJGb3JlZ3JvdW5kIjp7IiRpZCI6IjY2NCIsIkNvbG9yIjp7IiRpZCI6IjY2NSIsIkEiOjI1NSwiUiI6OTQsIkciOjk0LCJCIjo5NH19LCJNYXhXaWR0aCI6OTYwLjAsIk1heEhlaWdodCI6IkluZmluaXR5IiwiU21hcnRGb3JlZ3JvdW5kSXNBY3RpdmUiOmZhbHNlLCJIb3Jpem9udGFsQWxpZ25tZW50IjowLCJWZXJ0aWNhbEFsaWdubWVudCI6MCwiU21hcnRGb3JlZ3JvdW5kIjpudWxsLCJCYWNrZ3JvdW5kRmlsbFR5cGUiOjAsIk1hcmdpbiI6eyIkaWQiOiI2NjYiLCJUb3AiOjAsIkxlZnQiOjAsIlJpZ2h0IjowLCJCb3R0b20iOjB9LCJQYWRkaW5nIjp7IiRpZCI6IjY2NyIsIlRvcCI6MCwiTGVmdCI6MCwiUmlnaHQiOjAsIkJvdHRvbSI6MH0sIkJhY2tncm91bmQiOnsiJHJlZiI6IjExOSJ9LCJJc1Zpc2libGUiOnRydWUsIldpZHRoIjowLjAsIkhlaWdodCI6MC4wLCJCb3JkZXJTdHlsZSI6eyIkaWQiOiI2NjgiLCJMaW5lQ29sb3IiOm51bGwsIkxpbmVXZWlnaHQiOjAuMCwiTGluZVR5cGUiOjAsIlBhcmVudFN0eWxlIjpudWxsfSwiUGFyZW50U3R5bGUiOm51bGx9LCJEYXRlU3R5bGUiOnsiJGlkIjoiNjY5IiwiRm9udFNldHRpbmdzIjp7IiRpZCI6IjY3MCIsIkZvbnRTaXplIjo5LCJGb250TmFtZSI6IkFyaWFsIiwiSXNCb2xkIjpmYWxzZSwiSXNJdGFsaWMiOmZhbHNlLCJJc1VuZGVybGluZWQiOmZhbHNlLCJQYXJlbnRTdHlsZSI6bnVsbH0sIkF1dG9TaXplIjowLCJGb3JlZ3JvdW5kIjp7IiRpZCI6IjY3MSIsIkNvbG9yIjp7IiRpZCI6IjY3MiIsIkEiOjI1NSwiUiI6MTMxLCJHIjoxMzEsIkIiOjEzMX19LCJNYXhXaWR0aCI6OTYwLjAsIk1heEhlaWdodCI6IkluZmluaXR5IiwiU21hcnRGb3JlZ3JvdW5kSXNBY3RpdmUiOmZhbHNlLCJIb3Jpem9udGFsQWxpZ25tZW50IjowLCJWZXJ0aWNhbEFsaWdubWVudCI6MCwiU21hcnRGb3JlZ3JvdW5kIjpudWxsLCJCYWNrZ3JvdW5kRmlsbFR5cGUiOjAsIk1hcmdpbiI6eyIkaWQiOiI2NzMiLCJUb3AiOjAsIkxlZnQiOjAsIlJpZ2h0IjowLCJCb3R0b20iOjB9LCJQYWRkaW5nIjp7IiRpZCI6IjY3NCIsIlRvcCI6MCwiTGVmdCI6MCwiUmlnaHQiOjAsIkJvdHRvbSI6MH0sIkJhY2tncm91bmQiOnsiJHJlZiI6IjEyNiJ9LCJJc1Zpc2libGUiOmZhbHNlLCJXaWR0aCI6MC4wLCJIZWlnaHQiOjAuMCwiQm9yZGVyU3R5bGUiOnsiJGlkIjoiNjc1IiwiTGluZUNvbG9yIjpudWxsLCJMaW5lV2VpZ2h0IjowLjAsIkxpbmVUeXBlIjowLCJQYXJlbnRTdHlsZSI6bnVsbH0sIlBhcmVudFN0eWxlIjpudWxsfSwiRGF0ZUZvcm1hdCI6eyIkaWQiOiI2NzY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I4In19LCJXZWVrTnVtYmVyaW5nIjp7IiRpZCI6IjY3NyIsIkZvcm1hdCI6MCwiSXNWaXNpYmxlIjpmYWxzZSwiTGFzdEtub3duVmlzaWJpbGl0eVN0YXRlIjpmYWxzZX0sIklzVmlzaWJsZSI6dHJ1ZSwiUGFyZW50U3R5bGUiOm51bGx9LCJJbmRleCI6MTMsIlNtYXJ0RHVyYXRpb25BY3RpdmF0ZWQiOmZhbHNlLCJEYXRlRm9ybWF0Ijp7IiRyZWYiOiI2NzYifSwiV2Vla051bWJlcmluZyI6eyIkaWQiOiI2NzgiLCJGb3JtYXQiOjAsIklzVmlzaWJsZSI6ZmFsc2UsIkxhc3RLbm93blZpc2liaWxpdHlTdGF0ZSI6ZmFsc2V9LCJJZCI6ImIxNTVlNzU0LTU2MDEtNDEzMC1iZTNlLTIwZDg0MzI2OTg0YSIsIkltcG9ydElkIjpudWxsLCJUaXRsZSI6IkRvY3VtZW50YXRpb24iLCJOb3RlIjpudWxsLCJIeXBlcmxpbmsiOnsiJGlkIjoiNjc5IiwiQWRkcmVzcyI6IiIsIlN1YkFkZHJlc3MiOiIifSwiSXNDaGFuZ2VkIjpmYWxzZSwiSXNOZXciOmZhbHNlfSx7IiRpZCI6IjY4MCIsIkdyb3VwTmFtZSI6bnVsbCwiU3RhcnREYXRlIjoiMjAyMS0wMy0xMFQwMDowMDowMFoiLCJFbmREYXRlIjoiMjAyMS0wMy0xMlQyMzo1OTowMFoiLCJQZXJjZW50YWdlQ29tcGxldGUiOjAuMCwiU3R5bGUiOnsiJGlkIjoiNjgxIiwiU2hhcGUiOjcsIlNoYXBlVGhpY2tuZXNzIjozLCJEdXJhdGlvbkZvcm1hdCI6MCwiSW5jbHVkZU5vbldvcmtpbmdEYXlzSW5EdXJhdGlvbiI6ZmFsc2UsIlBlcmNlbnRhZ2VDb21wbGV0ZVN0eWxlIjp7IiRpZCI6IjY4MiIsIkZvbnRTZXR0aW5ncyI6eyIkaWQiOiI2ODMiLCJGb250U2l6ZSI6OSwiRm9udE5hbWUiOiJBcmlhbCIsIklzQm9sZCI6ZmFsc2UsIklzSXRhbGljIjpmYWxzZSwiSXNVbmRlcmxpbmVkIjpmYWxzZSwiUGFyZW50U3R5bGUiOm51bGx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GlkIjoiNjg0IiwiVG9wIjowLCJMZWZ0IjowLCJSaWdodCI6MCwiQm90dG9tIjowfSwiUGFkZGluZyI6eyIkaWQiOiI2ODUiLCJUb3AiOjAsIkxlZnQiOjAsIlJpZ2h0IjowLCJCb3R0b20iOjB9LCJCYWNrZ3JvdW5kIjp7IiRyZWYiOiI5MSJ9LCJJc1Zpc2libGUiOnRydWUsIldpZHRoIjowLjAsIkhlaWdodCI6MC4wLCJCb3JkZXJTdHlsZSI6eyIkaWQiOiI2ODYiLCJMaW5lQ29sb3IiOm51bGwsIkxpbmVXZWlnaHQiOjAuMCwiTGluZVR5cGUiOjAsIlBhcmVudFN0eWxlIjpudWxsfSwiUGFyZW50U3R5bGUiOm51bGx9LCJEdXJhdGlvblN0eWxlIjp7IiRpZCI6IjY4NyIsIkZvbnRTZXR0aW5ncyI6eyIkaWQiOiI2ODgiLCJGb250U2l6ZSI6OCwiRm9udE5hbWUiOiJBcmlhbCIsIklzQm9sZCI6ZmFsc2UsIklzSXRhbGljIjpmYWxzZSwiSXNVbmRlcmxpbmVkIjpmYWxzZSwiUGFyZW50U3R5bGUiOm51bGx9LCJBdXRvU2l6ZSI6MCwiRm9yZWdyb3VuZCI6eyIkaWQiOiI2ODkiLCJDb2xvciI6eyIkaWQiOiI2OTAiLCJBIjoyNTUsIlIiOjY1LCJHIjoxMzgsIkIiOjE3OX19LCJNYXhXaWR0aCI6OTYwLjAsIk1heEhlaWdodCI6IkluZmluaXR5IiwiU21hcnRGb3JlZ3JvdW5kSXNBY3RpdmUiOmZhbHNlLCJIb3Jpem9udGFsQWxpZ25tZW50IjowLCJWZXJ0aWNhbEFsaWdubWVudCI6MCwiU21hcnRGb3JlZ3JvdW5kIjpudWxsLCJCYWNrZ3JvdW5kRmlsbFR5cGUiOjAsIk1hcmdpbiI6eyIkaWQiOiI2OTEiLCJUb3AiOjAsIkxlZnQiOjAsIlJpZ2h0IjowLCJCb3R0b20iOjB9LCJQYWRkaW5nIjp7IiRpZCI6IjY5MiIsIlRvcCI6MCwiTGVmdCI6MCwiUmlnaHQiOjAsIkJvdHRvbSI6MH0sIkJhY2tncm91bmQiOnsiJHJlZiI6Ijk4In0sIklzVmlzaWJsZSI6dHJ1ZSwiV2lkdGgiOjAuMCwiSGVpZ2h0IjowLjAsIkJvcmRlclN0eWxlIjp7IiRpZCI6IjY5MyIsIkxpbmVDb2xvciI6bnVsbCwiTGluZVdlaWdodCI6MC4wLCJMaW5lVHlwZSI6MCwiUGFyZW50U3R5bGUiOm51bGx9LCJQYXJlbnRTdHlsZSI6bnVsbH0sIkhvcml6b250YWxDb25uZWN0b3JTdHlsZSI6eyIkaWQiOiI2OTQiLCJMaW5lQ29sb3IiOnsiJHJlZiI6IjEwMCJ9LCJMaW5lV2VpZ2h0IjoxLjAsIkxpbmVUeXBlIjowLCJQYXJlbnRTdHlsZSI6bnVsbH0sIlZlcnRpY2FsQ29ubmVjdG9yU3R5bGUiOnsiJGlkIjoiNjk1IiwiTGluZUNvbG9yIjp7IiRyZWYiOiIxMDMifSwiTGluZVdlaWdodCI6MC4wLCJMaW5lVHlwZSI6MCwiUGFyZW50U3R5bGUiOm51bGx9LCJNYXJnaW4iOm51bGwsIlN0YXJ0RGF0ZVBvc2l0aW9uIjo2LCJFbmREYXRlUG9zaXRpb24iOjYsIkRhdGVJc1Zpc2libGUiOmZhbHNlLCJUaXRsZVBvc2l0aW9uIjo1LCJEdXJhdGlvblBvc2l0aW9uIjo0LCJQZXJjZW50YWdlQ29tcGxldGVkUG9zaXRpb24iOjYsIlNwYWNpbmciOjUsIklzQmVsb3dUaW1lYmFuZCI6ZmFsc2UsIlBlcmNlbnRhZ2VDb21wbGV0ZVNoYXBlT3BhY2l0eSI6MzUsIlNoYXBlU3R5bGUiOnsiJGlkIjoiNjk2IiwiTWFyZ2luIjp7IiRpZCI6IjY5NyIsIlRvcCI6MCwiTGVmdCI6NCwiUmlnaHQiOjQsIkJvdHRvbSI6MH0sIlBhZGRpbmciOnsiJGlkIjoiNjk4IiwiVG9wIjowLCJMZWZ0IjowLCJSaWdodCI6MCwiQm90dG9tIjowfSwiQmFja2dyb3VuZCI6eyIkaWQiOiI2OTkiLCJDb2xvciI6eyIkaWQiOiI3MDAiLCJBIjoyNTUsIlIiOjEzMSwiRyI6MTMxLCJCIjoxMzF9fSwiSXNWaXNpYmxlIjp0cnVlLCJXaWR0aCI6MC4wLCJIZWlnaHQiOjEyLjAsIkJvcmRlclN0eWxlIjp7IiRpZCI6IjcwMSIsIkxpbmVDb2xvciI6eyIkcmVmIjoiMTExIn0sIkxpbmVXZWlnaHQiOjAuMCwiTGluZVR5cGUiOjAsIlBhcmVudFN0eWxlIjpudWxsfSwiUGFyZW50U3R5bGUiOm51bGx9LCJUaXRsZVN0eWxlIjp7IiRpZCI6IjcwMiIsIkZvbnRTZXR0aW5ncyI6eyIkaWQiOiI3MDMiLCJGb250U2l6ZSI6OSwiRm9udE5hbWUiOiJBcmlhbCIsIklzQm9sZCI6ZmFsc2UsIklzSXRhbGljIjpmYWxzZSwiSXNVbmRlcmxpbmVkIjpmYWxzZSwiUGFyZW50U3R5bGUiOm51bGx9LCJBdXRvU2l6ZSI6MCwiRm9yZWdyb3VuZCI6eyIkaWQiOiI3MDQiLCJDb2xvciI6eyIkaWQiOiI3MDUiLCJBIjoyNTUsIlIiOjk0LCJHIjo5NCwiQiI6OTR9fSwiTWF4V2lkdGgiOjk2MC4wLCJNYXhIZWlnaHQiOiJJbmZpbml0eSIsIlNtYXJ0Rm9yZWdyb3VuZElzQWN0aXZlIjpmYWxzZSwiSG9yaXpvbnRhbEFsaWdubWVudCI6MCwiVmVydGljYWxBbGlnbm1lbnQiOjAsIlNtYXJ0Rm9yZWdyb3VuZCI6bnVsbCwiQmFja2dyb3VuZEZpbGxUeXBlIjowLCJNYXJnaW4iOnsiJGlkIjoiNzA2IiwiVG9wIjowLCJMZWZ0IjowLCJSaWdodCI6MCwiQm90dG9tIjowfSwiUGFkZGluZyI6eyIkaWQiOiI3MDciLCJUb3AiOjAsIkxlZnQiOjAsIlJpZ2h0IjowLCJCb3R0b20iOjB9LCJCYWNrZ3JvdW5kIjp7IiRyZWYiOiIxMTkifSwiSXNWaXNpYmxlIjp0cnVlLCJXaWR0aCI6MC4wLCJIZWlnaHQiOjAuMCwiQm9yZGVyU3R5bGUiOnsiJGlkIjoiNzA4IiwiTGluZUNvbG9yIjpudWxsLCJMaW5lV2VpZ2h0IjowLjAsIkxpbmVUeXBlIjowLCJQYXJlbnRTdHlsZSI6bnVsbH0sIlBhcmVudFN0eWxlIjpudWxsfSwiRGF0ZVN0eWxlIjp7IiRpZCI6IjcwOSIsIkZvbnRTZXR0aW5ncyI6eyIkaWQiOiI3MTAiLCJGb250U2l6ZSI6OSwiRm9udE5hbWUiOiJBcmlhbCIsIklzQm9sZCI6ZmFsc2UsIklzSXRhbGljIjpmYWxzZSwiSXNVbmRlcmxpbmVkIjpmYWxzZSwiUGFyZW50U3R5bGUiOm51bGx9LCJBdXRvU2l6ZSI6MCwiRm9yZWdyb3VuZCI6eyIkaWQiOiI3MTEiLCJDb2xvciI6eyIkaWQiOiI3MTIiLCJBIjoyNTUsIlIiOjEzMSwiRyI6MTMxLCJCIjoxMzF9fSwiTWF4V2lkdGgiOjk2MC4wLCJNYXhIZWlnaHQiOiJJbmZpbml0eSIsIlNtYXJ0Rm9yZWdyb3VuZElzQWN0aXZlIjpmYWxzZSwiSG9yaXpvbnRhbEFsaWdubWVudCI6MCwiVmVydGljYWxBbGlnbm1lbnQiOjAsIlNtYXJ0Rm9yZWdyb3VuZCI6bnVsbCwiQmFja2dyb3VuZEZpbGxUeXBlIjowLCJNYXJnaW4iOnsiJGlkIjoiNzEzIiwiVG9wIjowLCJMZWZ0IjowLCJSaWdodCI6MCwiQm90dG9tIjowfSwiUGFkZGluZyI6eyIkaWQiOiI3MTQiLCJUb3AiOjAsIkxlZnQiOjAsIlJpZ2h0IjowLCJCb3R0b20iOjB9LCJCYWNrZ3JvdW5kIjp7IiRyZWYiOiIxMjYifSwiSXNWaXNpYmxlIjpmYWxzZSwiV2lkdGgiOjAuMCwiSGVpZ2h0IjowLjAsIkJvcmRlclN0eWxlIjp7IiRpZCI6IjcxNSIsIkxpbmVDb2xvciI6bnVsbCwiTGluZVdlaWdodCI6MC4wLCJMaW5lVHlwZSI6MCwiUGFyZW50U3R5bGUiOm51bGx9LCJQYXJlbnRTdHlsZSI6bnVsbH0sIkRhdGVGb3JtYXQiOnsiJGlkIjoiNzE2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yOCJ9fSwiV2Vla051bWJlcmluZyI6eyIkaWQiOiI3MTciLCJGb3JtYXQiOjAsIklzVmlzaWJsZSI6ZmFsc2UsIkxhc3RLbm93blZpc2liaWxpdHlTdGF0ZSI6ZmFsc2V9LCJJc1Zpc2libGUiOnRydWUsIlBhcmVudFN0eWxlIjpudWxsfSwiSW5kZXgiOjE0LCJTbWFydER1cmF0aW9uQWN0aXZhdGVkIjpmYWxzZSwiRGF0ZUZvcm1hdCI6eyIkcmVmIjoiNzE2In0sIldlZWtOdW1iZXJpbmciOnsiJGlkIjoiNzE4IiwiRm9ybWF0IjowLCJJc1Zpc2libGUiOmZhbHNlLCJMYXN0S25vd25WaXNpYmlsaXR5U3RhdGUiOmZhbHNlfSwiSWQiOiI1NDAxYmIyMy1hZjlhLTQ3NmUtOWYwNC0wZGY5MjgyYmM3MzQiLCJJbXBvcnRJZCI6bnVsbCwiVGl0bGUiOiJIZWxwZGVzayBUcmFpbmluZyIsIk5vdGUiOm51bGwsIkh5cGVybGluayI6eyIkaWQiOiI3MTkiLCJBZGRyZXNzIjoiIiwiU3ViQWRkcmVzcyI6IiJ9LCJJc0NoYW5nZWQiOmZhbHNlLCJJc05ldyI6ZmFsc2V9XSwiU3dpbWxhbmVzIjpbXSwiTXNQcm9qZWN0SXRlbXNUcmVlIjp7IiRpZCI6IjcyMCIsIlJvb3QiOnsiSW1wb3J0SWQiOm51bGwsIklzSW1wb3J0ZWQiOmZhbHNlLCJDaGlsZHJlbiI6W119fSwiTWV0YWRhdGEiOnsiJGlkIjoiNzIxIiwiUmVjZW50Q29sb3JzQ29sbGVjdGlvbiI6IltcIiNGRjgzODM4M1wiLFwiI0ZGREY1MzI3XCIsXCIjRkZBNkI3MjdcIixcIiNGRkZGOTkyN1wiLFwiI0ZGMzE2ODg2XCIsXCIjRkY1RTVFNUVcIl0ifSwiU2V0dGluZ3MiOnsiJGlkIjoiNzIyIiwiSW1wYU9wdGlvbnMiOnsiJGlkIjoiNzIzIiwiTGVmdFRvUmlnaHQiOnRydWUsIlBheWxvYWRPcHRpb25zIjox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3MjQiLCJVc2VUaW1lIjpmYWxzZSwiV29ya0RheVN0YXJ0IjoiMDA6MDA6MDAiLCJXb3JrRGF5RW5kIjoiMjM6NTk6MDAifSwiTGFzdFVzZWRUZW1wbGF0ZUlkIjoiMzZlNjY2MTQtM2QwNi00YTgyLTllOTctYmNhN2M4NWJjMDBkIiwiRmlyc3RXZWVrT2ZZZWFyIjow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TYPE" val="Days"/>
  <p:tag name="OTLTIMEBANDSCALEFORMAT" val="d"/>
  <p:tag name="OTLTIMEBANDQUICKPOSITION" val="Custom"/>
  <p:tag name="OTLTIMEBANDSHAPETYPE" val="ModernTimeband"/>
  <p:tag name="OTLTIMEBANDTHREEDEFFECTS" val="None"/>
  <p:tag name="OTLTIMEBANDAUTODATERANGE" val="True"/>
  <p:tag name="OTLTIMEBANDSTARTDATE" val="0001-01-01T00:00:00.0000000"/>
  <p:tag name="OTLTIMEBANDENDDATE" val="2021-03-2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SHAPEPADDINGTOP" val="5"/>
  <p:tag name="OTLTIMEBANDFYSTARTMONTH" val="January"/>
  <p:tag name="OTLTIMEBANDSHOWFYLABEL" val="True"/>
  <p:tag name="OTLTIMEBANDUSESTARTINGOFTHEYEARFORFYNUMBERING" val="True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27T00:00:00.0000000Z"/>
  <p:tag name="OTLENDDATE" val="2021-01-31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03T00:00:00.0000000Z"/>
  <p:tag name="OTLENDDATE" val="2021-02-10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07T00:00:00.0000000Z"/>
  <p:tag name="OTLENDDATE" val="2021-02-14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17T00:00:00.0000000Z"/>
  <p:tag name="OTLENDDATE" val="2021-02-21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21T00:00:00.0000000Z"/>
  <p:tag name="OTLENDDATE" val="2021-02-27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21T00:00:00.0000000Z"/>
  <p:tag name="OTLENDDATE" val="2021-02-27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26T00:00:00.0000000Z"/>
  <p:tag name="OTLENDDATE" val="2021-03-06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28T00:00:00.0000000Z"/>
  <p:tag name="OTLENDDATE" val="2021-03-07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04T00:00:00.0000000Z"/>
  <p:tag name="OTLENDDATE" val="2021-03-07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10T00:00:00.0000000Z"/>
  <p:tag name="OTLENDDATE" val="2021-03-12T23:59:00.0000000Z"/>
  <p:tag name="OTLPERCENTAGE" val="0"/>
  <p:tag name="OTLDURATIONFORMAT" val="day"/>
  <p:tag name="OTLSPACING" val="5"/>
  <p:tag name="OTLSHAPETHICKNESSTYPE" val="Custom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duction"/>
  <p:tag name="OTLDATE" val="2021-03-17T23:59:00.0000000"/>
  <p:tag name="OTLPOSITIONONTASK" val="None"/>
  <p:tag name="OTLRELATEDTASKID" val="00000000-0000-0000-0000-000000000000"/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Approval"/>
  <p:tag name="OTLDATE" val="2021-01-21T23:59:00.0000000"/>
  <p:tag name="OTLPOSITIONONTASK" val="None"/>
  <p:tag name="OTLRELATEDTASKID" val="00000000-0000-0000-0000-000000000000"/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mage Rolled Out"/>
  <p:tag name="OTLDATE" val="2021-02-17T23:59:00.0000000"/>
  <p:tag name="OTLPOSITIONONTASK" val="None"/>
  <p:tag name="OTLRELATEDTASKID" val="00000000-0000-0000-0000-000000000000"/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mage Approved"/>
  <p:tag name="OTLDATE" val="2021-03-04T23:59:00.0000000"/>
  <p:tag name="OTLPOSITIONONTASK" val="None"/>
  <p:tag name="OTLRELATEDTASKID" val="00000000-0000-0000-0000-000000000000"/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Hand-Off"/>
  <p:tag name="OTLDATE" val="2021-03-20T23:59:00.0000000"/>
  <p:tag name="OTLPOSITIONONTASK" val="None"/>
  <p:tag name="OTLRELATEDTASKID" val="00000000-0000-0000-0000-000000000000"/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2021-02-05T15:15:37Z</dcterms:created>
  <dcterms:modified xsi:type="dcterms:W3CDTF">2022-02-16T06:35:13Z</dcterms:modified>
</cp:coreProperties>
</file>